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Луне: ночной помощник в пути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подскажет направление, если читать её признаки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 древний ночной ориентир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компасов люди сверяли путь по небу. Ночью Луна особенно заметна, а её смена фаз и положения помогает понять время и общее направление движения.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991" y="1596471"/>
            <a:ext cx="37935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признаки, по которым узнают Луну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Луны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показывает, какая часть диска освещена Солнцем. По ней можно понять, близко ли полнолуние, начало месяца или его конец.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над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Луна чаще видна вечером или перед рассветом, а высокая — обычно в середине ночи. Высота помогает оценить, сколько времени прошло после заката.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сторона Луны всегда направлена к Солнцу. Если заметить, где находится освещённый край, легче проверить свой вывод о времени наблюдения.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света и тени показывает, растёт Луна или убывает. Вдоль неё особенно хорошо видны неровности поверхности и рельеф лунных кратеров.
</a:t>
            </a:r>
            <a:endParaRPr lang="en-US" sz="9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в течение месяца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середина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 почти не видно, затем появляется тонкий растущий серп. Первая четверть выглядит как половина круга и обычно заметна в первой половине ночи.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видно почти всю ночь. Потом Луна убывает: её освещённая часть уменьшается, а убывающий серп чаще появляется под утро.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ориентировании по Луне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делать вывод по одному признаку.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на Земле важно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и Южном полушариях Луна кажется повернутой по-разному. Одна и та же фаза может выглядеть зеркально, поэтому нельзя опираться только на форму серпа.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наблюдении важно помнить, что небо выглядит по-разному в зависимости от широты. То, что в одном полушарии кажется привычным, в другом может быть развернуто иначе.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надёжного вывода всегда учитывают, где находится наблюдатель. Без этого легко перепутать направление и неправильно оценить, растёт Луна или убывает.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какие фазы Луны видны лучше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Луну удобнее всего там, где небо открыто и нет яркой засветки.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фаза к полнолунию, тем дольше Луна заметна ночью; серпы чаще помогают определить вечер или утро.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фазах и суточном движении Луны
</a:t>
            </a:r>
            <a:endParaRPr lang="en-US" sz="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 — граница света и тени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 делит лунный диск на светлую и тёмную части. По его положению можно понять, какая фаза сейчас наблюдается, и заметить, что освещённая часть всегда связана с направлением на Солнце.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терминатора тени длиннее, поэтому кратеры, горы и неровности поверхности выглядят особенно чётко. Именно из-за этого Луна в бинокль или на фото там кажется объёмнее и рельефнее.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Луны и полезная подсказка для ориентации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фазы, времени и практической подсказки.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фаза без учёта времени суток может ввести в заблуждение; важны совместно фаза, сторона неба и высота над горизонтом.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астрономических наблюдений Луны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400" y="2698725"/>
            <a:ext cx="46395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Луны и Солнца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отражает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светит сама, а только отражает солнечный свет. Поэтому её яркая часть всегда связана с положением Солнца на небе и помогает проверить наблюдение.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край обращён к 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понять, где находится Солнце относительно горизонта, легче объяснить, почему освещённая сторона Луны видна именно с этой стороны и как меняется её вид ночью.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признаки Луны совпадают с положением Солнца и временем суток, вывод становится надёжнее. Такая проверка особенно полезна, если нужно ориентироваться без техники.
</a:t>
            </a:r>
            <a:endParaRPr lang="en-US" sz="11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как самый заметный ночной ориентир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заката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обычно поднимается над горизонтом почти одновременно с заходом Солнца. В этот момент его легко заметить даже без специальных приборов.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полуночи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ночи Луна достигает наибольшей высоты. На открытой местности она хорошо освещает дорогу и заметные объекты вокруг.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рассвета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утро полная Луна опускается к западу и заходит перед восходом Солнца. Поэтому её удобно использовать как ориентир почти всю ночь.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цикл по основным этапам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цикл идёт по кругу и повторяется без резких скачков.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помогает предсказывать, где Луна будет видна вечером, ночью или утром.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лунный цикл; средняя длительность синодического месяца — около 29,5 суток.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запоминания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связь по времени: вечерняя Луна чаще относится к растущей фазе, а утренняя — к убывающей. Это самый быстрый способ сделать первое предположение.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Серповидная форма тоже помогает: сначала Луна появляется тонким светлым краем, а затем освещённая часть становится больше. Но форму всегда сверяют с часами и стороной неба.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сравните наблюдение с другими признаками: высотой над горизонтом, положением относительно Солнца и полушарией, где вы находитесь. Тогда ошибка будет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ориентировании по Луне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растущую и убывающую Луну, если смотрят только на форму серпа. Из-за этого неверно определяют сторону неба и делают ошибочный вывод о направлении.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снижают облака, городская засветка и низкое положение Луны над горизонтом. Ещё одна ошибка — не учитывать полушарие и время наблюдения, хотя именно они меняют вид Луны.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надёжно ориентирование в разных условиях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видимость, тем труднее заметить форму, высоту и движение Луны.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чистое небо; в тумане и при ярком освещении природный ориентир становится почти бесполезным.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условий наблюдения по видимости Луны; значения шкалы условные.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быстрой проверки Луны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 для предварительного вывода об ориентировании и последующей проверки другим способом.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634" y="1543934"/>
            <a:ext cx="37935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 Луне полезны сегодня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сохранить общее направление движения, когда тропа плохо заметна, а вокруг нет фонарей или дорожных указателей. Это особенно важно на открытой местности.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наблюдении ночного неба и природных явлений знания о фазах Луны помогают понять, когда условия будут светлее, а когда ночь останется более тёмной.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телефон разрядился или компас недоступен, Луна становится запасным ориентиром. Для уроков ОБЗР это хороший пример полезного навыка в нештатной ситуации.
</a:t>
            </a:r>
            <a:endParaRPr lang="en-US" sz="9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меняет положение за одну ночь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движется по небу заметно медленнее, чем облака, но достаточно быстро для изменения видимой картины за несколько часов.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должен учитывать время: один и тот же участок неба может выглядеть по-разному в начале ночи и под утро.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суточное движение Луны относительно звёздного фона; для учебной схемы значения условные.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признакам Луны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связать внешний вид Луны с её положением во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надёжный вывод строится на сочетании признака, времени и положения Луны, а не на одной детали.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лунных фаз и их видимости в течение ночи.
</a:t>
            </a:r>
            <a:endParaRPr lang="en-US" sz="8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помогает, если смотреть внимательно
</a:t>
            </a:r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полезный ночной ориентир, но только при внимательном наблюдении. Смотрите на фазу, время и положение над горизонтом, а затем обязательно проверяйте вывод другим знаком местности.
</a:t>
            </a:r>
            <a:endParaRPr lang="en-US" sz="36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2026-05-20T22:28:01Z</dcterms:created>
  <dcterms:modified xsi:type="dcterms:W3CDTF">2026-05-20T22:28:01Z</dcterms:modified>
</cp:coreProperties>
</file>