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монолог: две формы речи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разговор отличается от рассказа.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их в играх, сказках, книгах, на уроках и дома. Эти формы речи помогают задавать вопросы, отвечать, рассказывать и лучше понимать друг друга.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диалог и монолог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диалог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— это разговор двух или нескольких людей. Реплики в нём идут по очереди: один говорит, другой отвечает, и так беседа движется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часто звучат вопросы, просьбы, согласия, удивление и короткие ответы. Благодаря этому разговор получается живым, быстрым и похожим на настоящую беседу.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диалогу легко понять, кто с кем говорит. Смена собеседников сразу заметна, а каждая реплика помогает продолжить общий разговор без лишних длинных объяснений.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говорящий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звучит тогда, когда говорит один человек. Он сам рассказывает, объясняет, читает или отвечает, не передавая слово собеседнику.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обычно длиннее диалога и напоминает небольшой рассказ. В нём все предложения связаны между собой и работают на одну 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развивается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последовательно: сначала тема, потом подробности, затем вывод. Так слушателю легче не потерять главную мысль.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монолог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парты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два ученика быстро обсуждают домашнее задание. Один спрашивает, что нужно сделать, другой показывает тетрадь и помогает разобраться. Такой разговор короткий, понятный и очень полезный, особенно когда хочется не ошибиться.
</a:t>
            </a:r>
            <a:endParaRPr lang="en-US" sz="100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Договорились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решают, кто будет водить, а кто спрячется первым. Они по очереди задают вопросы, предлагают правила и сразу получают ответы. Без такого диалога игра бы началась с настоящей путаницы.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беседа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школьник рассказывает, как прошёл день, а взрослый внимательно слушает и задаёт уточняющие вопросы. В разговоре звучат слова «здравствуй», «пожалуйста» и «спасибо», поэтому беседа получается тёплой и дружелюбной.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жизни школьника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ученик отвечает один и старается говорить ясно, по порядку и без длинных пауз, чтобы класс легко понял его мысль.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пересказывает сказку, он передаёт события последовательно: сначала, потом, наконец. Так слушателю проще следить за сюжетом и не терять нить.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Рассказывая о своём дне, школьник выбирает главные события и добавляет несколько деталей. Получается связный маленький рассказ, а не набор отдельных фраз.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помогает научиться говорить уверенно и спокойно. Один говорящий держит тему до конца, поэтому речь звучит собранно и аккуратно.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жизни школьника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диалога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участников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участвуют два человека или больше. Каждый получает свою очередь говорить, как будто передаёт мяч слов другому.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часто слышны вопросы, просьбы, согласие и уточнения. Они помогают собеседникам сразу понять друг друга и продолжить беседу.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говорящих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Поочерёдная смена реплик показывает, кто сейчас говорит. Именно это делает диалог похожим на настоящий живой разговор.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обычно небольшие и связаны между собой. Одна реплика подхватывает другую, поэтому разговор идёт быстро и без скуки.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строится как один связный текст. В нём нет постоянной смены говорящих, поэтому мысль звучит спокойно, последовательно и не сбивается с пути.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монолога есть начало, основная часть и конец. Сначала сообщается тема, потом добавляются подробности, а затем появляется вывод или итог.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речь не распадалась, в монологе используют связующие слова: «сначала», «потом», «потому что», «поэтому», «наконец». Они помогают слушателю легко следить за мыслью.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монолога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диалог от монолога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с чего начать проверку текста и на что смотреть в первую очередь.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каждой новой репликой в диалоге обычно ставится тире. Оно помогает сразу увидеть, где начинается чужая речь и кто сейчас говорит.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героя находятся внутри авторского текста, их берут в кавычки. Так запись становится точной и аккуратной, без путаницы.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 показывает вопрос, а восклицательный знак — удивление, просьбу, радость или спор. По ним легко угадать настроение говорящего.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знаки препинания делают диалог понятным даже без голоса и жестов. Читатель быстро понимает, как звучит каждая реплика.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диалоге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хороший диалог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диалог начинается с понятной темы: собеседники знают, о чём говорят, и не перескакивают на другое. Реплики связаны между собой, поэтому разговор легко читать и слушать.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диалог приятным. Приветствие, просьба, благодарность и прощание помогают героям общаться спокойно, без грубости и лишних споров, как в дружеской беседе.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диалог похож на живой мячик: один задаёт вопрос, другой ловит его и отвечает. Тогда разговор идёт ровно, а читатель сразу понимает, кто что сказал.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монолог подводит итог. После такого завершения мысль звучит целостно, а текст легко запомнить и пересказать.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связь между предложениями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плавного перехода используются слова-связки: «сначала», «потом», «потому что», «поэтому». Они помогают предложениям держаться за руки.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автор или герой добавляет факты, примеры и объяснения. Мысли располагаются по порядку, чтобы текст не распадался на отдельные кусочки.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начинается с того, о чём будет речь. Слушателю сразу понятно, к какой мысли он должен идти вместе с говорящим.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хороший монолог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остановился у пня и тихо спросил дорогу, а мудрая сова ответила ему с улыбкой. Их короткий разговор сразу показал, кто робеет, а кто умеет спокойно помочь. Рядом будто бы уже слышится шорох леса и видны облачка с репликами.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встреча у старого пня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 и ёжик долго обсуждали, кто первым пойдёт за ягодами. В их репликах слышны и упрямство, и желание договориться, поэтому персонажи кажутся живыми. Такой диалог легко представить на картинке, где герои стоят среди деревьев и говорят друг с другом.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 домика на опушке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сказках и мультфильмах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4050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1025" y="164050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8313" y="1640500"/>
            <a:ext cx="320175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монолог помогает не торопиться и спокойно описать событие, место или настроение. Читатель получает больше деталей и лучше понимает, что почувствовал герой.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лирического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один голос может передавать радость, тревогу, мечту или удивление. Монолог делает эти чувства особенно заметными и помогает услышать интонацию автора.
</a:t>
            </a:r>
            <a:endParaRPr lang="en-US" sz="1341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говорит один человек, текст звучит собранно и последовательно. Монолог удобно читать вслух, потому что в нём одна главная тема и ясный ход мыслей.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рассказе и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диалог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реплика начинается с тире, чтобы было видно смену говорящего. Так текст сразу становится похож на настоящий разговор, а не на длинное сплошное предложение.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стараются писать коротко и по делу. Ответ должен подходить к вопросу, а следующий вопрос — продолжать разговор, чтобы читатель не запутался в собеседниках.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диалоге есть приветствие, просьба или благодарность, они тоже записываются отдельно. Тогда беседа выглядит аккуратно, а роли участников легко заметить.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мысль одна, текст не распадается на кусочки и его легче слушать или читать. Так монолог звучит спокойно, как маленький рассказ.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помогает собрать монолог в цельный и понятный текст.
</a:t>
            </a:r>
            <a:endParaRPr lang="en-US" sz="1433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связного текста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из реплик двух или нескольких участников. Монолог принадлежит одному говорящему, поэтому в нём нет постоянной смены собеседников.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короче и быстрее: вопросы и ответы идут подряд. Монолог развивается медленнее, потому что одна мысль раскрывается шаг за шагом.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легко услышать разные голоса и характеры персонажей. В монологе звучит один основной голос, который ведёт весь текст.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общаться и договариваться, а монолог — рассказывать, объяснять и подводить итог. У каждой формы речи своё удобное место.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диалог отличается от монолога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реплики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часто встречаются тире, вопросы и короткие ответы, перед нами диалог. Реплики чередуются, и разговор видно почти сразу.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общий голос текста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длинный и звучит как речь одного человека, это монолог. В нём важны порядок мыслей, связность и одна главная тема.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 речи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часто забывают тире перед новой репликой. Из-за этого трудно понять, где заканчиваются слова одного героя и начинаются слова другого.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иногда пишут слишком скачкообразно: мысли прыгают, а главная тема теряется. Тогда текст становится похож на корзинку с разными, но не связанными ягодами.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смешивать обе формы без порядка. Если реплики и длинный рассказ стоят вперемешку, читателю трудно разобраться, кто говорит и о чём.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формами речи
</a:t>
            </a:r>
            <a:endParaRPr lang="en-US" sz="29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монолог: всё на своих местах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людям спрашивать, отвечать и договариваться, а монолог — рассказывать и объяснять. Если уметь различать эти формы речи, читать и говорить станет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2026-05-21T11:06:51Z</dcterms:created>
  <dcterms:modified xsi:type="dcterms:W3CDTF">2026-05-21T11:06:51Z</dcterms:modified>
</cp:coreProperties>
</file>