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темы: размножение и развитие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Фундаментальные процессы размножения и развития, их роль в жизни и природе.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— основа жизни и её непрерывности. Открытия Вейсмана и Ван Левенгука расширили понимание наследственности и клеточного устройства. Сегодня эти знания применяются в медицине, биотехнологиях и охране природы.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размножения и развития в биологии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— фундаментальное свойство живых организмов, позволяющее передавать генетическую информацию и поддерживать существование вида во времени.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Выделяют два основных типа размножения: бесполое, при котором потомство генетически идентично родителю, и половое, объединяющее наследственный материал двух особей.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способов размножения способствует эволюционной адаптации и формированию биологического разнообразия среди живых систем.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определение размножения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бесполого размножения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клетки у бактерий
</a:t>
            </a:r>
            <a:pPr algn="l" indent="0" marL="0">
              <a:lnSpc>
                <a:spcPct val="100000"/>
              </a:lnSpc>
              <a:buNone/>
            </a:pPr>
            <a:r>
              <a:rPr lang="en-US" sz="38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размножаются бинарным делением, при котором одна клетка делится на две идентичные дочерние. Этот процесс обеспечивает быстрый рост популяции в благоприятных условиях.
</a:t>
            </a:r>
            <a:endParaRPr lang="en-US" sz="1072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у дрожжей и гидры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— образование нового организма из выступающей части материнской особи. Этот способ характерен для дрожжей и гидры, благодаря чему новые особи быстро отделяются и развиваются.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у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36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размножаются вегетативно с помощью корневищ, клубней или луковиц, что позволяет получать идентичные материнским растениям потомства без участия семян.
</a:t>
            </a:r>
            <a:endParaRPr lang="en-US" sz="10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гамет и их слияние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процесс начинается с образования гамет — половых клеток, которые затем сливаются при оплодотворении. Это объединение позволяет создать новое уникальное сочетание генов.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генетического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разнообразие, возникающее в результате полового размножения, повышает адаптивные возможности видов и способствует их эволюционной устойчивости в изменяющихся условиях.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способ размножения: механизмы и наследственность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1966986"/>
            <a:ext cx="3848986" cy="22810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характеристики бесполого и полового размножения у различных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обеспечивает быстрое увеличение численности, а половое — создаёт разнообразие и адаптивность.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10 класса, 2022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размножения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Бинарное деление — распространенный способ у одноклеточных организмов, обеспечивает быстрое точное размножение без генетической вариации.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Спорообразование встречается у грибов и некоторых растений, позволяя переносить неблагоприятные условия и распространяться на большие площади.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встречается у многих растений и основано на развитии новых органов из частей материнского организма.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присуще таким организмам, как гидра и дрожжи, и характеризуется образованием новой особи из выпячивания материнской.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форм бесполого размножения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могут удваиваться каждые 20 минут, тогда как у растений размножение занимает несколько месяцев.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скорости размножения объясняется сложностью организма и механизмами размножения.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биологических процессов, 2023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скорости размножения: бактерии и растения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как первый этап
</a:t>
            </a:r>
            <a:pPr algn="l" indent="0" marL="0">
              <a:lnSpc>
                <a:spcPct val="100000"/>
              </a:lnSpc>
              <a:buNone/>
            </a:pPr>
            <a:r>
              <a:rPr lang="en-US" sz="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представляет собой перенесение пыльцы с тычинок на рыльце пестика, что является важным условием для наступления оплодотворения и формирования семян.
</a:t>
            </a:r>
            <a:endParaRPr lang="en-US" sz="1207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вариабельность потомства
</a:t>
            </a:r>
            <a:pPr algn="l" indent="0" marL="0">
              <a:lnSpc>
                <a:spcPct val="100000"/>
              </a:lnSpc>
              <a:buNone/>
            </a:pPr>
            <a:r>
              <a:rPr lang="en-US" sz="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Перекрестное опыление способствует разнообразию наследственных признаков у потомков, благодаря комбинированию генов разных родителей.
</a:t>
            </a:r>
            <a:endParaRPr lang="en-US" sz="1051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внутризавязи
</a:t>
            </a:r>
            <a:pPr algn="l" indent="0" marL="0">
              <a:lnSpc>
                <a:spcPct val="100000"/>
              </a:lnSpc>
              <a:buNone/>
            </a:pPr>
            <a:r>
              <a:rPr lang="en-US" sz="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переноса пыльцы происходит слияние мужской и женской гамет внутри завязи, что запускает развитие зиготы и последующее формирование плодов.
</a:t>
            </a:r>
            <a:endParaRPr lang="en-US" sz="1207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полового размножения у растений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4995" y="1921747"/>
            <a:ext cx="3094010" cy="25501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привлечение партнёра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Гаметогенез обеспечивает выработку женских и мужских половых клеток. Поведение животных направлено на привлечение партнёров для успешного спаривания.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47714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и развитие потомства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бывает наружным, как у амфибий, или внутренним, как у млекопитающих. Развитие зародышей проходит в различных условиях и влияет на выживаемость потомства.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процесс у животных: основные этапы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2253472"/>
            <a:ext cx="148777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зиготы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жизненного цикла с момента слияния гамет и формирования оплодотворённой яйцеклетки — зиготы, являющейся исходной точкой развития организма.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92770" y="2253472"/>
            <a:ext cx="148777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Стадия формирования основных тканей и органов организма, включает дробление, гаструляцию, органогенез, на которой закладывается фундамент дальнейшего роста.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826765" y="2253472"/>
            <a:ext cx="148777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 и взросление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организма из стадии детства к половозрелому состоянию, сопровождающийся достижением биологической зрелости и возможностью к размножению.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560760" y="2253472"/>
            <a:ext cx="148777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производства потомства, обеспечивающий передачу генетической информации, жизненный цикл повторяется благодаря следующему поколению.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7294755" y="2253472"/>
            <a:ext cx="148777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и смерть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фаза цикла, характеризующаяся снижением функций организма и естественным завершением жизненного пути.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цикл: определение и основные этапы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Онтогенез: индивидуальное развитие организма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этап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период развития, включающий деление клеток, формирование зачатков органов и систем. Этот этап критически важен для формирования жизнеспособного организма.
</a:t>
            </a:r>
            <a:endParaRPr lang="en-US" sz="1110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Постэмбриональный рост и дифференцировка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35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или выхода из яйца организм интенсивно растёт, специализированные клетки приобретают функции, необходимы для адаптации к среде обитания.
</a:t>
            </a:r>
            <a:endParaRPr lang="en-US" sz="990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зрелости и старения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Достижение полной функциональности и репродуктивной способности сменяется постепенным угасанием физиологических процессов, завершая жизненный цикл.
</a:t>
            </a:r>
            <a:endParaRPr lang="en-US" sz="121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Постэмбриональное развитие животных: основные стадии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биологических наблюдений разных таксонов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обеспечивает стабильную передачу генетической информации от родителей к потомкам через молекулы ДНК, определяя биологические признаки и структуру организма.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возникает вследствие генетической рекомбинации, мутаций и влияния факторов окружающей среды, создавая разнообразие между особями одного вида.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лежат в основе эволюции, обеспечивая адаптацию популяций к изменяющимся условиям и способствуя сохранению биологического разнообразия.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 изменчивость как биологические процессы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влажность и освещенность существенно влияют на скорость развития, форму и функции органов, например, листья могут изменять размер и структуру при разном освещении.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питания и климатические условия запускают механизмы адаптации, такие как диапауза у насекомых, позволяющая переживать неблагоприятные периоды и синхронизировать жизненный цикл.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факторов среды на развитие организмов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организация и сложность организма, тем дольше длится его развитие от зачатия до зрелости. Этот тренд отражает увеличение времени на формирование сложных 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иллюстрирует зависимость продолжительности онтогенеза от уровня биологической сложности, что важно для понимания жизненных стратегий.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2020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развития у разных организмов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поддерживает быстрое увеличение численности в стабильных условиях, позволяя быстро занимать новые экологические ниши при минимальных энергетических затратах.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подтверждают эффективность: гидры быстро распространяются бесполым способом, а млекопитающие обходятся сложной половой стратегией, обеспечивая эволюционные преимущества.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создаёт генетическое разнообразие, важное для адаптации видов к изменяющимся и сложным экологическим условиям, повышая устойчивость популяций.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Адаптивное значение разных способов размножения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6114" y="2755985"/>
            <a:ext cx="3551773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2020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жизненных циклов: вирус, растение, насекомое, млекопитающее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структуре и длительности жизненных циклов отражают биологическую организацию и приспособительные стратегии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циклы усложняются с ростом таксономической сложности, отражая различные стратегии выживания и размножения.
</a:t>
            </a:r>
            <a:endParaRPr lang="en-US" sz="136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механизмах размножения и развития используются в медицине для диагностики генетических заболеваний и разработки методов лечения бесплодия.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агрономии углубленное понимание помогает создавать новые сорта растений с повышенной устойчивостью и продуктивностью, улучшая продовольственную безопасность.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программы опираются на данные о жизни видов для сохранения биологического разнообразия и восстановления природных экосистем.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и прикладное значение изучения размножения и развития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748" y="1"/>
            <a:ext cx="474166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5350" y="1666875"/>
            <a:ext cx="4749000" cy="19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изучения жизненных процессов для науки и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— ключевые процессы, поддерживающие устойчивость жизни. Их изучение способствует научным открытиям и практическим решениям в медицине, экологии и биотехнологии.
</a:t>
            </a:r>
            <a:endParaRPr lang="en-US" sz="231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2026-05-09T23:08:01Z</dcterms:created>
  <dcterms:modified xsi:type="dcterms:W3CDTF">2026-05-09T23:08:01Z</dcterms:modified>
</cp:coreProperties>
</file>