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 породил первые империи, где власть опиралась на налоги, армию, письменность и дипломатический расчёт.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державы Древнего Востока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появления держав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государства рождались в долинах Нила, Тигра и Евфрата, а также в Иране, где земледелие зависело от ирригации и контроля воды. Излишки зерна поддерживали чиновников, войско и строительство. Борьба за земли, переправы и караванные пути ускоряла объединение территорий.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как ранняя централизованная держава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3100 года до н. э. Египет объединился при Менесе, положив начало Древнему царству. Фараон мыслился божественным правителем.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опора — разветвлённая администрация: чиновники и писцы, а также храмовое хозяйство, которое обеспечивало ресурсы и порядок. 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давал устойчивые урожаи. Пирамиды, храмы и гробницы отражали богатство, организацию труда и идею вечной власти правителя.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Хаммурапи: закон как социальный механизм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Хаммурапи (XVIII век до н. э.) Вавилон стал центром Южной Месопотамии. Кодекс Хаммурапи содержал около 282 статей и закреплял принцип наказания с учётом положения человека в обществе.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счёт: знания для управления и ритма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Вавилоняне развивали математику, систему счёта, календарь и наблюдения за звёздным небом. На изображениях города и стелах с законами подчёркивается, что право и знания работали на статус Вавилона как политического и культурного центра.
</a:t>
            </a:r>
            <a:endParaRPr lang="en-US" sz="1716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Вавилон: город закона и знаний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держав Древнего Востока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сопоставляются масштабы территорий и длительность устойчивого влияния, а также опора власти и вклад в управление, право и культуру.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данных следует вывод: Персия выступала крупнейшей державой по масштабам, тогда как Египет дольше сохранял устойчивость политической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учебная схема сравнения (точные числовые значения в задании не указаны).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достигла наибольшего могущества в IX–VII веках до н. э. Её армия опиралась на железное оружие, боевые колесницы, осадные башни и укреплённые дороги.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Ассирия: держава войны и контроля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центры власти — Ашшур и Ниневия. Там располагались дворцы, архивы и храмы, что соединяло управление с религиозным авторитетом.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политика устрашения помогала удерживать обширные территории, но усиливала сопротивление. Покорённые народы регулярно поднимали восстания.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в Ассирии была не эпизодом, а системой: дисциплина, инженерные решения и контроль коммуникаций превращали завоевания в длительное господство.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1721" y="1676050"/>
            <a:ext cx="384585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и управление Ассирии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элементы армии и инструменты управления: от вооружения и осадных приёмов до дорог, провинций и сбора дани, включая контроль через переселения.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 связку «война + логистика + администрация»: Ассирия создала одну из первых по-настоящему организованных военных машин Древнего Востока.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археологические находки из Ниневии и Ашшура.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древняя держава удерживала власть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механизм укрепления государства: ресурсы и управление обеспечивают эффективность войны и устойчивость контроля.
</a:t>
            </a:r>
            <a:endParaRPr lang="en-US" sz="11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Хеттское царство возникло в Малой Азии во II тысячелетии до н. э. и стало одним из главных соперников Египта на Ближнем Востоке.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столицей была Хаттуса. Сила государства опиралась на колесницы, военную организацию и раннее освоение железа.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Сирию привела к битве при Кадеше. После неё был заключён один из самых известных мирных договоров древности.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Хеттское царство и войны бронзового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Ахеменидов: империя дорог и сатрапий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VI веку до н. э. Кир II, Камбис II, Дарий I и Ксеркс сформировали крупнейшую державу Древнего Востока. Империя делилась на сатрапии, а управление опиралось на наместников и систематический сбор дани.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обеспечивали царская дорога и почтовая связь, а религиозная терпимость помогала удерживать лояльность разных областей — от Индии до Эгейского моря. Масштаб государства подчёркивают карта и изображения власти.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державы Ахеменидов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правлений Ахеменидов империя меняла масштаб: именно в периоды смены царей шли ключевые шаги по подчинению территорий и закреплению власти через управление.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правления помогает понять, где накопление ресурсов и административная перестройка успевали закрепиться, а где борьба за влияние требовала более частых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правлений: Ксенофон? (не даёт точных дат), для учебных ориентиров использованы общепринятые хронологические рамки: Encyclopaedia Britannica (Cyrus the Great, Cambyses II, Darius I, Xerxes). Длительность вычислена как разница лет (до н. э.).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925" y="18879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26558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484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925" y="4191700"/>
            <a:ext cx="169650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налоги и чиновники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урожая и поступлений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фиксировали, сколько зерна и других продуктов удалось собрать, чтобы планировать запасы и обязательные поставки. Такой учет превращал хозяйство в управляемую систему, а не набор разрозненных событий.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дани и налогов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Дань и налоги не «обсуждались» на месте: их размер задавали решения центра, а чиновники распределяли сбор по провинциям. Регулярность поступлений обеспечивала устойчивость армии и строительство инфраструктуры.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Судебные решения и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судов помогали подтверждать статусы, рассматривать споры и оформлять договоренности. Благодаря письменным актам власть опиралась на документы, а не только на авторитет конкретного лица.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сеть провинций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в городах и округах координировали работу ремесленников, сбор ресурсов и исполнение приказов. Чем точнее данные, тем легче было управлять территориями, удаленными от столицы.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программы и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распоряжения связывали труд работников, материалы и сроки: от храмовых работ до крепостей. Так государство превращало организацию труда в инструмент укрепления власти на местах.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9044" y="1733225"/>
            <a:ext cx="281341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выбор материала и удобство письма влияли на круг грамотных людей и на роль письменности в управлении и культуре.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письмо к алфавитному принципу, тем легче оно становится для практического обучения и распространения; при этом храмовая и дворцовая среда закрепляет «старшие» традиции письма.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характеристики по школьным и университетским справочникам по истории письменности (общие сведения без привязки к точным датам).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системы Древнего Востока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фараон мыслился как земное воплощение божественного порядка: государственный порядок подтверждался религией, а ритуалы делали власть понятной и «неоспоримой» для населения.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и Ассирии царь выступал как правитель, избранный богами: легитимность поддерживалась образами покровительства и участием жрецов в оформлении решений.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Персии царь царей связывался с мировым порядком и справедливостью: храмы, жречество и регулярные обряды укрепляли авторитет правителя и помогали объединять подданных разных культур.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власть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города сталкивались деловая переписка, купеческие расчёты и память о судебных решениях. Архитектура и монументальные стелы превращали право в видимую часть повседневности. Это был мир, где знания и торговля подпитывали друг друга.
</a:t>
            </a:r>
            <a:endParaRPr lang="en-US" sz="92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как сцена закона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дворцы и архивы, куда стекались донесения из провинций. Ниневия показывала, как власть собирает информацию: записи о налогах, людях и товарах становились инструментом управления. Даже когда город исчез, документы позволили увидеть механизм империи изнутри.
</a:t>
            </a:r>
            <a:endParaRPr lang="en-US" sz="883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Ниневия: память империи в руинах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центры проходили потоки металла, тканей и предметов роскоши, а вместе с товарами двигались идеи и навыки ремесла. Городская жизнь концентрировала знания в мастерских и храмах. Поэтому культура здесь была не «декором», а частью экономики и политики.
</a:t>
            </a:r>
            <a:endParaRPr lang="en-US" sz="924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Сузы и Хаттуса: перекрёсток путей и ремёсел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торговля и культура: статьи для иллюстраций
</a:t>
            </a:r>
            <a:endParaRPr lang="en-US" sz="2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великие державы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«системы» в том, что каждая опора поддерживала другие: вода давала ресурсы, учёт — порядок, армия — безопасность, торговля — приток возможностей.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представленность категорий показывает ключевой вывод: долговременная устойчивость зависела не от одной силы, а от согласованной работы хозяйства, власти и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общим историческим принципам управления в древневосточных державах (без количественных долей); значения в диаграмме условны для визуализации взаимосвязей.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державы опирались на ресурсы речных долин и устойчивые хозяйственные центры. Централизация власти и прогнозируемые поступления позволяли планировать армию, стройку и охрану границ без «рывков».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усиливала хорошо организованная военная система: укреплённые дороги, гарнизоны и дисциплина обеспечивали быстрый ответ на угрозы и контроль над периферией.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начиналось с дворцовых кризисов и переворотов, которые ломали управление и подрывали доверие к власти. Параллельно росло число восстаний покорённых народов и вероятность внешнего вмешательства.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оказывались империи, где держались главным образом на страхе и постоянном притоке дани. Когда центр терял способность собирать ресурсы и удерживать дороги, система быстро «проседала».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успеха и причины упадка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локального царства к империи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модель объединения и управления, характерная для Ассирии и Персии, в разных формах встречалась и у других держав Древнего Востока.
</a:t>
            </a:r>
            <a:endParaRPr lang="en-US" sz="11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великих держав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Древневосточные державы укрепили идеи закона и документального управления: письменные нормы и бюрократические практики делали решения устойчивыми и воспроизводимыми.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организации связи и контроля повлиял на последующие цивилизации: почтовые маршруты, учёт ресурсов и имперское администрирование стали понятным «рабочим» механизмом.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сохранилось в памятниках архитектуры и письменных источниках; правовые и административные традиции читаются через документы, архивы и устойчивые модели управления.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Древний Восток стал школой первых империй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великих держав показала, что империя рождается из связки ресурсов, войны, религии, письменности и управления. Египет, Месопотамия, Ассирия и Персия дали разные модели, ставшие отправной точкой для дальнейших государств.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2026-05-12T19:14:15Z</dcterms:created>
  <dcterms:modified xsi:type="dcterms:W3CDTF">2026-05-12T19:14:15Z</dcterms:modified>
</cp:coreProperties>
</file>