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белорусизации: ключевые вопросы и тематика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становление и развитие белорусского языка и культуры в 1920-е годы.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появления белорусизации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XX века белорусский язык подавлялся русификацией Российской империи. После революции 1917 года советская власть поддержала коренные народы, что привело к реализации политики коренизации в БССР и появлению белорусизации.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Коренизация — это советская национальная политика 1920-х годов, направленная на поддержку и развитие национальных языков и культур в союзных республиках.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поощряла создание местных кадров и элит, способствуя укреплению национальной идентичности и лояльности к Советскому государству.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Белорусизация являлась одним из видов коренизации наряду с украинизацией и татаризацией, поддерживаемой централизованными и республиканскими властями.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Белорусизация как часть политики коренизации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1924 году белорусский язык получил государственный статус наряду с русским, польским и еврейским, что заложило правовые основы белорусизации.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Законодательное оформление политики белорусизации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Приняты законодательные акты обеспечили постепенное расширение использования белорусского языка в государственных учреждениях и управлении.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специальные органы управления — комиссариаты и отделы Наркомпроса и культуры, координировавшие языковую и культурную политику в БССР.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Законодательство создало правовую базу для подготовки национальных кадров и развития белорусской культуры на всех уровнях общества.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цели и задачи белорусизации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белорусского языка в государственных институтах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направлением было внедрение белорусского языка в административные и общественные структуры для формирования национального пространства.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национальных кадров для управления и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Ставилась задача воспитания специалистов, владеющих белорусским языком, для систем образования, управления и культурных организаций.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национальной идентичности и ликвидация неграмотности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продвигались белорусский язык и культурные традиции, что способствовало укреплению национального самосознания и снижению неграмотности.
</a:t>
            </a:r>
            <a:endParaRPr lang="en-US" sz="107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Белорусизация образования: реформы и внедрение языка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16900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1924 — обязательное введение белорусского языка в школах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Белорусский язык становится обязательным предметом для всех образовательных учреждений в республике.
</a:t>
            </a:r>
            <a:endParaRPr lang="en-US" sz="949" dirty="0"/>
          </a:p>
        </p:txBody>
      </p:sp>
      <p:sp>
        <p:nvSpPr>
          <p:cNvPr id="10" name="Text 3"/>
          <p:cNvSpPr txBox="1"/>
          <p:nvPr/>
        </p:nvSpPr>
        <p:spPr>
          <a:xfrm>
            <a:off x="2602476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1925 — появление учебников на белорусском языке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Издаются первые комплекты учебников по различным дисциплинам на национальном языке.
</a:t>
            </a:r>
            <a:endParaRPr lang="en-US" sz="1004" dirty="0"/>
          </a:p>
        </p:txBody>
      </p:sp>
      <p:sp>
        <p:nvSpPr>
          <p:cNvPr id="11" name="Text 4"/>
          <p:cNvSpPr txBox="1"/>
          <p:nvPr/>
        </p:nvSpPr>
        <p:spPr>
          <a:xfrm>
            <a:off x="4787915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1927 — переобучение и подготовка учителей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проходят курсы повышения квалификации с акцентом на преподавание на белорусском языке.
</a:t>
            </a:r>
            <a:endParaRPr lang="en-US" sz="1004" dirty="0"/>
          </a:p>
        </p:txBody>
      </p:sp>
      <p:sp>
        <p:nvSpPr>
          <p:cNvPr id="12" name="Text 5"/>
          <p:cNvSpPr txBox="1"/>
          <p:nvPr/>
        </p:nvSpPr>
        <p:spPr>
          <a:xfrm>
            <a:off x="6973352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1928 — большинство детсадов и школ перешли на белорусский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этому году значительная часть дошкольных и школьных учреждений полностью функционирует на национальном языке.
</a:t>
            </a:r>
            <a:endParaRPr lang="en-US" sz="91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белорусского языка в делопроизводство способствовало формированию национальной бюрократии и повышению роли языка в управлении.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65%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Архивы Наркомпроса БССР, 1930 год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4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сотрудников советских учреждений владели белорусским языком к 1930 году, что значительно ускорило национализацию аппарата.
</a:t>
            </a:r>
            <a:endParaRPr lang="en-US" sz="174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белорусской прессы и литературы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тиражей национальной прессы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1925 по 1930 год количество белорусских газетных тиражей увеличилось в восемь раз, значительно расширяя культурное влияние языка.
</a:t>
            </a:r>
            <a:endParaRPr lang="en-US" sz="1021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 классиков и новых авторов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и альманахи регулярно печатали произведения таких писателей, как Максим Богданович и Якуб Колас, стимулируя литературное возрождение.
</a:t>
            </a:r>
            <a:endParaRPr lang="en-US" sz="1021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литературных кружков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Создавались сообщества молодых писателей и поэтов, которые становились кузницей новых литературных талантов и идеи белорусской культуры.
</a:t>
            </a:r>
            <a:endParaRPr lang="en-US" sz="1021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национального искусства и театра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объединения «Маладняк» и «Узвышша»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группы продвигали современные направления в белорусском искусстве и поддерживали молодых художников и писателей.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важных культурных учреждений в 1930 году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 получил Белорусский государственный театр, филармонию и музей национального искусства, ставшие центрами культурной жизни.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региональных театров и школ живописи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провинциях создавались творческие мастерские и театры, что способствовало широкой популяризации национального искусства.
</a:t>
            </a:r>
            <a:endParaRPr lang="en-US" sz="107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роста белорусских учебных заведений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отчёты Наркомпроса БССР, 1925-1931 гг.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Значительный рост свидетельствует о систематической поддержке национального языка и образования в течение десятилетия.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доли белорусских школ иллюстрирует успешную государственную политику по национальному развитию БССР в 1920-е.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094" y="1905053"/>
            <a:ext cx="230213" cy="26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2950" y="1933883"/>
            <a:ext cx="256800" cy="205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2100" y="1933883"/>
            <a:ext cx="256800" cy="2054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Белорусизация в системе высшего образования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Преподавание на белорусском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Гуманитарные и педагогические дисциплины постепенно переходили на белорусский язык, что обеспечивало формирование национальных специалистов с глубоким знанием языка и культуры.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315295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и научные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вузах издавались белорусскоязычные учебники и преподавался исследовательский материал, что способствовало развитию белорусской научной мысли и образовательных стандартов.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60321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студентов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1932 году свыше 70% абитуриентов имели достаточный уровень владения белорусским языком для успешного обучения на нем, что отражало рост национальной грамотности.
</a:t>
            </a:r>
            <a:endParaRPr lang="en-US" sz="12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культуры: литература, театр, искусство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Бурное развитие белорусской литературы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1920-е годы резко увеличилось количество издаваемых книг и журналов на белорусском языке. Появились новые литературные направления, отражающие национальные традиции и современность.
</a:t>
            </a:r>
            <a:endParaRPr lang="en-US" sz="901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театральных коллективов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сыграли театры Минска и регионов, где ставились постановки на белорусском языке. Это способствовало укреплению национального культурного пространства и вовлечению широкой аудитории.
</a:t>
            </a:r>
            <a:endParaRPr lang="en-US" sz="1008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художественных студий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художественные объединения и мастерские, поддержавшие развитие национального изобразительного искусства и создание новых стилей, основанных на белорусском фольклоре.
</a:t>
            </a:r>
            <a:endParaRPr lang="en-US" sz="963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919039"/>
            <a:ext cx="4389600" cy="11232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белорусского языка в госаппарате БССР к 1930 году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рост белорусскоязычных кадров и документов в государственных учреждениях, что свидетельствует о масштабной интеграции языка в административные процессы.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1930 году большинство государственных работников использовали белорусский язык, что свидетельствует о глубокой языковой интеграции в систему управления.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Архивные данные Наркомпроса БССР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белорусизации усилила национальное самосознание, формируя идентичность на основе языка и культурных традиций в условиях послереволюционных перемен.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последствия белорусизации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 создан значительный пул специалистов с белорусским образованием, которые эффективно работали в образовании, управлении и культуре, поддерживая развитие республики.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литература, искусство и журналистика приобрели новый импульс для роста, укрепляя культурное единство и сплочённость белорусского общества.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и многонациональных регионах значительная часть населения предпочитала использовать родные языки, что замедляло процесс полного внедрения белорусского.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и проблемы внедрения белорусизации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интеллигенции критиковала темпы реформ, отмечая недостаток подготовленных кадров и сложности быстрой языковой трансформации в системе образования и госаппарате.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квалифицированных преподавателей и учебных материалов затруднял качественное обучение на белорусском языке и создание специализированных кадров.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и административные барьеры иногда препятствовали распространению белорусскоязычных инициатив, что отражало сложный баланс межнациональных отношений.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Свёртывание белорусизации и последствия для общества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123243"/>
            <a:ext cx="19662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 год – "Дело Союза освобождения Беларуси"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Началось преследование предполагаемых националистов, что стало сигналом к пересмотру политики белорусизации и вызвало массовые репрессии.
</a:t>
            </a:r>
            <a:endParaRPr lang="en-US" sz="1119" dirty="0"/>
          </a:p>
        </p:txBody>
      </p:sp>
      <p:sp>
        <p:nvSpPr>
          <p:cNvPr id="11" name="Text 3"/>
          <p:cNvSpPr txBox="1"/>
          <p:nvPr/>
        </p:nvSpPr>
        <p:spPr>
          <a:xfrm>
            <a:off x="2239983" y="2814300"/>
            <a:ext cx="19662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1930-е – чистки в управлении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Произошли массовые увольнения белорусскоязычных кадров, усилилась русификация в государственных структурах и образовании.
</a:t>
            </a:r>
            <a:endParaRPr lang="en-US" sz="1119" dirty="0"/>
          </a:p>
        </p:txBody>
      </p:sp>
      <p:sp>
        <p:nvSpPr>
          <p:cNvPr id="12" name="Text 4"/>
          <p:cNvSpPr txBox="1"/>
          <p:nvPr/>
        </p:nvSpPr>
        <p:spPr>
          <a:xfrm>
            <a:off x="4206167" y="1123243"/>
            <a:ext cx="19662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1930-х – ограничение национальных изданий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Закрывались газеты и журналы на белорусском, сокращалось количество школ с белорусским преподаванием, снижался статус национального языка.
</a:t>
            </a:r>
            <a:endParaRPr lang="en-US" sz="1016" dirty="0"/>
          </a:p>
        </p:txBody>
      </p:sp>
      <p:sp>
        <p:nvSpPr>
          <p:cNvPr id="13" name="Text 5"/>
          <p:cNvSpPr txBox="1"/>
          <p:nvPr/>
        </p:nvSpPr>
        <p:spPr>
          <a:xfrm>
            <a:off x="6172383" y="2814300"/>
            <a:ext cx="19662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1930-х – доминирование русского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стал обязательным в официальной документации и образовании, что существенно уменьшило роль белорусской культуры и языка в социальной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владения белорусским языком среди госслужащих негативно сказалось на сохранении культурной идентичности и ослабило национальное влияние в управлении.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65%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Института истории НАН Беларуси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8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служащих государственных учреждений к 1935 году перестали владеть белорусским языком на должном уровне, что отражает резкое сокращение использования национального языка в госаппарате.
</a:t>
            </a:r>
            <a:endParaRPr lang="en-US" sz="150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850" y="1262325"/>
            <a:ext cx="2958600" cy="19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975" y="1262325"/>
            <a:ext cx="2958600" cy="1909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Белорусизация в исторической и современной перспективе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11650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белорусизации в национальном возрождении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исследователи рассматривают белорусизацию 1920-х как важный этап формирования культурной самостоятельности. Этот период служит примером успешной языковой политики в условиях многонационального государства.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4757775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уроки и вызовы белорусизации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настоящее время дискуссии вокруг языка и образования в Беларуси основаны на опыте прошлого. Уроки белорусизации помогают формировать политику, направленную на сохранение и развитие национального языка в современном обществе.
</a:t>
            </a:r>
            <a:endParaRPr lang="en-US" sz="107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Архивные материалы Наркомпроса БССР предоставляют статистические данные и официальные документы, отражающие ход и особенности белорусизации в 1920–1930-х годах.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и литература по теме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Монографии историков Я. Запрудника и М. Ткачёва содержат глубокий анализ социально-политических процессов и последствий национальной политики для Белоруссии.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Института истории НАН Беларуси и научные статьи предлагают объективное освещение культурных и языковых трансформаций эпохи на основе первоисточников.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политики белорусизации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белорусизации стала решающим этапом для формирования национальной культуры и языка, оказав значительное влияние на развитие белорусской идентичности и государственности в XX веке.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2026-05-11T06:39:13Z</dcterms:created>
  <dcterms:modified xsi:type="dcterms:W3CDTF">2026-05-11T06:39:13Z</dcterms:modified>
</cp:coreProperties>
</file>