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доказательства эволюции: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процессов возникновения новых видов и надвидовых таксонов.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формирования теории макроэволюции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исследует образование новых таксонов выше уровня видов. В XIX веке Дарвин заложил основы эволюционной теории, а в XX веке синтетическая теория эволюции интегрировала генетику и популяционные процессы, расширив понимание эволюции.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 микроэволюция: основные различия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фокусируется на изменениях внутри вида, происходящих за счёт вариаций и генетической изменчивости без образования новых крупных таксонов.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макроэволюция охватывает глубокие преобразования, включая адаптации и спецификацию, превышающие рамки отдельного вида.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описывает появление новых таксонов выше вида с кардинальными структурными и функциональными изменениями у организмов.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макроэволюции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 хромосомные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изменяют наследственную информацию, а хромосомные перестройки влияют на крупномасштабные изменения генома. Эти процессы создают новые вариации, необходимые для возникновения новых таксонов.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формировании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репродуктивная изоляция нарушают генетический обмен между популяциями, способствуя независимой эволюции и формированию новых биологических видов.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 гибридизация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увеличивает число хромосом, создавая новые генотипы, а гибридизация способствует возникновению уникальных признаков и новых таксонов, особенно среди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доказательства эволюции: гомология и аналогия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гомологии в конечностях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крыла птицы и руки человека имеют схожее строение, указывая на общее эволюционное происхождение, несмотря на различную функцию и внешность.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 конвергентная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бабочки и летучей мыши имеют различное строение и происхождение, но выполняют одинаковую функцию полёта, что является примером аналогии.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в строении листьев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листьев демонстрируют адаптивные изменения, сохраняя при этом фундаментальную морфологическую структуру, что свидетельствует о близком родстве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макроэволюции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ископаемый демонстрирует признаки как рептилий, так и птиц, включая зубы и крылья с перьями, что подтверждает эволюционную связь между группами.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китов и мезонихид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показывают постепенную адаптацию к водной среде, включая изменение скелета и органов дыхания, объясняя происхождение современных китов.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лошадей по палеонтологическим 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от эогиппуса с многопалыми ногами до современного однопалого вида иллюстрируют последовательность морфологических изменений и адаптаций.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ряды в палеонтологии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изменения в строении лошади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демонстрируют постепенный переход к однопалой конечности и увеличению размера, отражая адаптацию к изменяющимся условиям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пресмыкающихся к млекопитающим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млекопитающие — териодонты — представляют собой переходную стадию с признаками как пресмыкающихся, так и млекопитающих, выявленную в ископаемых остатках.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рыб к наземным позвоночным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строения скелета и дыхательной системы, фиксируемые в слоях осадочных пород, иллюстрируют эволюцию адаптаций к жизни на суше.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планы строения позвоночных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Пятипалая конечность как базовый конструктивный элемент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архитектурный план скелета конечностей повторяется у человека, кита и летучей мыши, несмотря на различную функцию — ходьбу, плавание и полёт.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грудной клетки и черепа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 костной структуре у разных позвоночных свидетельствует о наследовании от общего предка и ограничениях развития анатомии.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органов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дыхания у позвоночных хранит базовые черты, что подтверждает их эволюционную связь и процесс дивергенции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эволюции позвоночных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жаберных дуг у эмбрионов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развития у рыб, амфибий, птиц и млекопитающих формируются жаберные дуги, указывающие на общее филогенетическое происхождение.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хорды и сегментация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морфологические признаки проявляются на начальных этапах эмбриогенеза у всех позвоночных, демонстрируя консерватизм развития.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К. Бэра о зародышевом сходстве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стадия эмбриона, тем сильнее сходство между видами, а дифференциация и спецификация происходят на следующих этапах.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признаки развития в эмбриологии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раннего эмбрионального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дуги, нервная трубка и примитивная хорда формируются у эмбрионов разнообразных позвоночных, подтверждая их эволюционную близость.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 HOX в развитии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и консервативность HOX-генов, контролирующих телообразование, служит молекулярным свидетельством общего наследия.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стадии бластулы и гаструлы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ранние стадии эмбриогенеза имеют сходное морфологическое строение у рыб, амфибий и млекопитающих, отражая эволюционную консервативность.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 атавизмы как эволюционные свидетельства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– свидетель эволюции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 у человека является рудиментом – органом, утратившим функциональное значение. Ранее он мог участвовать в переваривании растительной пищи, но со временем его роль уменьшилась. Его наличие подтверждает наследование общих признаков от предков.
</a:t>
            </a:r>
            <a:endParaRPr lang="en-US" sz="866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Тазовые кости китов: эхо сухопутных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современных китов сохраняются тазовые кости, хотя эти животные полностью адаптированы к жизни в воде. Эти рудиментарные структуры указывают на их происхождение от наземных млекопитающих, утративших конечности.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атавизмов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 – это неожиданные появления предковых признаков, например, хвост у новорождённого или избыточное количество сосков. Они демонстрируют сохранённые гены предков, активирующиеся под воздействием мутаций или нарушений развития.
</a:t>
            </a:r>
            <a:endParaRPr lang="en-US" sz="8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доказательства: анализ ДНК и белков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 ДНК и белков у разных видов отражает их родственные связи и общий эволюционный древо, позволяя установить степень близости между организмами.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аминокислотных последовательностей, например цитохрома с, обнаруживает высокую степень совпадений между птицами и млекопитающими, подтверждая их эволюционное родство.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оценивают время расхождения видов, что согласуется с палеонтологическими данными и позволяет реконструировать историю дивергенций между группами.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 представляют собой популяции, градационно распределённые по территории, где близкородственные формы могут свободно скрещиваться друг с другом.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популяции кольцевого вида не способны к скрещиванию, что демонстрирует процесс накопления эволюционных различий и образование новых видов.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Кольцевые виды: географическая изоляция и макроэволюция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характеризуются разнообразием форм клюва, отражающим адаптации к разным источникам пищи на островах, что иллюстрирует механизм видообразования через естественный отбор.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птиц показало, как изменения окружающей среды приводят к специализированным морфологическим трансформациям и формированию новых эволюционных линий.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вьюрки: адаптация и формирование новых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05" y="1162275"/>
            <a:ext cx="766779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 аналогичные органы: сравнительная таблица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между гомологичными и аналогичными органами, подчеркивая их происхождение, структуру и примеры в природе.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Гомология свидетельствует о общем происхождении организмов, тогда как аналогия возникает вследствие независимого приспособления к сходным условиям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11 класса, Милкунов А.В.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Филогенетика: дерево жизни как схема макроэволюции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жизни отражает эволюционные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визуализируют взаимоотношения между видами на основе общих признаков и генетических данных. Они помогают понять порядок возникновения и удаления групп в ходе эволюции.
</a:t>
            </a:r>
            <a:endParaRPr lang="en-US" sz="84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в построении филогенезиса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применения сравнительного анализа геномов и белков дают возможность создавать точные филогенетические схемы, выявляя даже скрытые эволюционные связи.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филогенетических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жизни включает разветвления, разделяющие приматов, хордовых и членистоногих, что подтверждает одновременное и независимое развитие различных эволюционных линий.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на островах: феномен адаптивной радиации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экосистемы обладают уникальными условиями изоляции, что способствует ускоренной диверсификации видов и формированию новых адаптаций.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додо, исчезнувшего из-за изоляции на Маврикии, иллюстрирует уязвимость видов и особенности эволюционного процесса на островах.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Гавайские и новозеландские эндемики демонстрируют широту морфологических и экологических изменений, что объясняет феномен адаптивной радиации.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антропологические доказательства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генома человека и шимпанзе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98,5% совпадения ДНК человека с шимпанзе, что указывает на общее происхождение и недавний эволюционный разрыв между этими видами.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Australopithecus afarensis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скелетов «Люси» и других остатков демонстрируют промежуточные черты между обезьянами и человеком, включая прямохождение и изменения строения черепа.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Homo habilis и Homo erectus в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демонстрируют развитие инструментального производства и повышение мозговой активности, важные этапы в формировании современных человеческих качеств.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современные наблюдения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 берёзовой пяденицы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наблюдалось распространение тёмных форм пядениц в период индустриализации из-за загрязнения, что является прямым примером естественного отбора в действии.
</a:t>
            </a:r>
            <a:endParaRPr lang="en-US" sz="84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Антибиотическая устойчивость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 бактерий к антибиотикам подтверждает быстрое адаптивное изменение и силу селекционных факторов в современной среде.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изменения у австралийских кроликов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новых врагов и болезней у кроликов изменилась окраска и поведение, что отражает действие естественного отбора в изменяющихся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прочный фундамент современной биологии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разнообразных доказательств подчёркивает значимость макроэволюции для понимания биологического разнообразия и развития научного мышления в XXI 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2026-05-10T08:56:12Z</dcterms:created>
  <dcterms:modified xsi:type="dcterms:W3CDTF">2026-05-10T08:56:12Z</dcterms:modified>
</cp:coreProperties>
</file>