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употребление имён числительных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и склонять числительные без ошибок.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встречаются почти в каждом учебном тексте, поэтому важно уверенно выбирать их форму, падеж и согласование с существительными. Это помогает писать даты, время, возраст и составные числа без ошибок.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числительные в речи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имён числительных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обозначают место предмета при счёте: третий этаж, двадцать первый век. В речи и на письме они особенно важны в датах, обозначениях классов и номерах.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число предметов или лиц: пять тетрадей, двадцать учеников. Такие числительные чаще всего отвечают на вопрос «сколько?» и помогают точно передавать количество.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употребляются в особых случаях: двое друзей, трое котят, пятеро суток. Такие формы помогают выразить группу как единое целое и не подходят для любых существительных.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числительные называют части целого: одна вторая, три пятых, две трети. Они часто встречаются в математических записях, измерениях и задачах на сравнение.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436156"/>
            <a:ext cx="4037700" cy="30223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числительных и увидим, что их формы меняются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числительных нет одной общей модели склонения: каждую форму нужно проверять отдельно по разряду и падежу.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русского языка для 7 класса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разные числительные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форму числительного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разряд, падеж и нужное окончание в предложении.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 повседневной речи школьника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807183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цены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магазинах и в сообщениях часто встречаются записи вроде 2 рубля или 15 рублей. Такие примеры показывают, что числительные нужны не только на уроках, но и в быту.
</a:t>
            </a:r>
            <a:endParaRPr lang="en-US" sz="1113" dirty="0"/>
          </a:p>
        </p:txBody>
      </p:sp>
      <p:sp>
        <p:nvSpPr>
          <p:cNvPr id="12" name="Text 3"/>
          <p:cNvSpPr txBox="1"/>
          <p:nvPr/>
        </p:nvSpPr>
        <p:spPr>
          <a:xfrm>
            <a:off x="319245" y="989450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дневник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нужны в расписании уроков и записях о контрольных работах. Они помогают быстро понять дату, время и номер занятия без лишних пояснений.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2624996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место в соревновании и спортивный счёт почти всегда выражаются числительными: 12 лет, 3 место, 2:1. Это делает сообщение кратким и точным.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06750" y="3442809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 часы
</a:t>
            </a:r>
            <a:pPr algn="l" indent="0" marL="0">
              <a:lnSpc>
                <a:spcPct val="100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 время помогают ориентироваться в школьной жизни: 15 сентября, в 8:30. Здесь важно правильно выбирать форму, чтобы запись читалась без затруднений.
</a:t>
            </a:r>
            <a:endParaRPr lang="en-US" sz="1112" dirty="0"/>
          </a:p>
        </p:txBody>
      </p:sp>
      <p:sp>
        <p:nvSpPr>
          <p:cNvPr id="15" name="Text 6"/>
          <p:cNvSpPr txBox="1"/>
          <p:nvPr/>
        </p:nvSpPr>
        <p:spPr>
          <a:xfrm>
            <a:off x="306750" y="4260622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и объявления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мессенджерах числительные часто встречаются в коротких фразах и объявлениях. Поэтому умение писать их правильно полезно не только для диктанта, но и для повседневного общения.
</a:t>
            </a:r>
            <a:endParaRPr lang="en-US" sz="106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числительного с существительным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Один, одна, одно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числительных существительное ставится в именительном падеже единственного числа: один урок, одна книга, одно задание. Форма зависит от рода слова и требует внимательной проверки.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Два, три, четыре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числительных обычно используется родительный падеж единственного числа: три тетради, четыре упражнения. Именно здесь ученики чаще всего ошибаются, подбирая форму по смыслу, а не по правилу.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и 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от пяти и выше существительное обычно стоит в родительном падеже множественного числа: семь дней, десять страниц. Эта норма делает сочетание грамматически правильным и 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трудности повторяются в письменных работах чаще других.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связано с составными числительными: именно в них нужно менять несколько частей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на уроках русского языка; обобщение типичных ошибок учащихся 7 класса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составных числительных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каждый компонент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составных числительных нужно изменять все части, а не только последнюю. Поэтому правильно: к двумстам сорока семи, с тремястами шестьюдесятью, о пятистах книгах.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части -десят, -сот, -тысяч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пятьдесят, триста, семьсот и подобных склоняются обе части. Если изменить только одно слово, форма станет неверной и нарушит норму.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оставляют первую часть без изменения или склоняют только последнее слово. Чтобы не ошибиться, нужно проговорить числительное целиком и проверить каждую форму отдельно.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7501" y="1124025"/>
            <a:ext cx="5201498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формы числительных в разных падежах и отметим, как меняется каждая часть.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косвенных падежах составных числительных важно проверять каждый компонент: ошибка часто появляется в одной из частей, а не во всём слове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и школьная грамматика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числительных в примерах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87" y="1468141"/>
            <a:ext cx="206179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3085166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9637" y="1468141"/>
            <a:ext cx="206179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Даты, время и возраст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в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датах обычно используют порядковые числительные: 8 марта, 1 сентября, 23 февраля. Такая форма помогает точно обозначить день календаря и делает запись привычной для школьных документов и объявлений.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без 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обозначения часто пишутся кратко: в 7 часов, в 14:30, в половине восьмого. Здесь важно не смешивать разговорную и письменную форму, чтобы сообщение оставалось ясным и аккуратным.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число лет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обычно выражается количественным числительным: мальчику 12 лет, сестре 14 лет, ученице 13 лет. Такая конструкция встречается в рассказах, анкетах, заметках и школьных сообщениях особенно часто.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употребляются собирательные числительные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нормам школьной грамматики: сначала определяется группа существительного, затем проверяется допустимость собирательной формы.
</a:t>
            </a:r>
            <a:endParaRPr lang="en-US" sz="275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 устойчивых выражениях и названиях
</a:t>
            </a:r>
            <a:endParaRPr lang="en-US" sz="2702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фразеологизмах числительные часто сохраняют привычную форму и не заменяются синонимами. Поэтому выражения вроде два сапога пара или семеро одного не ждут нужно запоминать как готовые обороты.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и 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классов, туров и мест обычно используют порядковые формы: 7-й класс, 2-е место, 15-й турнир. Такая запись делает информацию краткой, точной и легко читаемой.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Единообразие оформления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написании важно соблюдать одинаковый способ записи чисел: не смешивать цифры и слова без причины, ставить дефис в порядковых обозначениях и следить за общей аккуратностью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входят не только в упражнения по русскому языку, но и в повседневные записи: дневник, расписание, ценники, сообщения, объявления и спортивные результаты.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числительные нужны для дат и возраста: именно эти случаи школьник видит и пишет почти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повседневным текстам; без привязки к конкретной дате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числительные встречаются чаще всего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ошибки в записи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275754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разрядов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учащийся выбирает не ту форму числительного: вместо двадцать первый век пишет двадцать один век. В этом случае перепутаны порядковое и количественное значение, а значит, и смысл.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5966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заметна сразу, когда числительное или существительное стоит не в той форме: три книга, к двести ученикам, двадцать один век. Такие записи нарушают норму согласования и падежа.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2578" y="3855416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легче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Исправления в тетради помогают заметить, где именно нарушено правило: в окончании, в падеже или в выборе самого числительного. Такой анализ полезен для самопроверки после выполнения задания.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способы написания числительных и какие ошибки встречаются чаще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написания зависит от типа числительного: простые и сложные формы пишутся слитно, а порядковые обозначения в цифрах часто требуют дефиса.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языка, школьная грамматика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написания простых, сложных и порядковых числительных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7 класса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18931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числительного существительное должно стоять в нужной форме. Ошибка в падеже сразу делает словосочетание неграмотным, особенно в упражнениях на составление предложений и при записи ответов.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38188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Изменяется только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составных числительных иногда склоняют лишь последнее слово, хотя менять нужно каждую часть. Из-за этого появляются формы вроде к двести ученикам вместо к двумстам ученикам.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574459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разрядов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и порядковые числительные обозначают разное: число предметов и их порядок. Поэтому двадцать один век и двадцать первый век нельзя считать равными по смыслу и форме.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18931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двое, трое, пятеро употребляются не везде. Если выбрать их неправильно, сочетание звучит неестественно, например при обозначении предметов, для которых лучше подходит обычное количественное числительное.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38188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мягкого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пять, шесть, семь мягкий знак обязателен. Его пропуск часто связан с невнимательностью, но именно такие мелкие ошибки особенно заметны в письменных работах и диктантах.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заметить, что ошибка может быть связана не только с окончанием, но и с выбором самой формы числительного.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требует согласования по падежу и разряду; если нарушить хотя бы один элемент, словосочетание становится неправильным.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школьной грамматике русского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ошибочные формы: сравнение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Особые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проверяют даты, время, возраст и порядковые обозначения. Именно здесь чаще всего появляются ошибки, поэтому полезно ещё раз перечитать предложение целиком.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составные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числительное составное, каждую часть нужно изменить отдельно. Так легче избежать ошибок в словах типа двумстам, тремястами или пятидесяти.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Определить разряд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какое это числительное: количественное, порядковое, дробное или собирательное. От этого зависит форма, написание и связь с существительным.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главное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 существительное, с которым связано числительное, и проверяют, в каком падеже оно стоит. Это особенно важно в словосочетаниях после 2, 3, 4 и после 5 и выше.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проверки числительного в предложении
</a:t>
            </a:r>
            <a:endParaRPr lang="en-US" sz="2702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требуют внимательности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употребление числительных зависит от их разряда, формы и связи с существительным. Если проверять каждую часть и помнить о ключевых правилах, речь будет точной и грамотной.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2026-05-28T18:00:50Z</dcterms:created>
  <dcterms:modified xsi:type="dcterms:W3CDTF">2026-05-28T18:00:50Z</dcterms:modified>
</cp:coreProperties>
</file>