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оболочка жизни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живое и условия, где оно существует: воздух, вода и верх литосферы.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важна для жизни людей и природы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даёт живым организмам воздух, воду, пищу и пространство для жизни. Растения создают кислород и становятся основой пищевых цепей. Почва помогает выращивать растения, а вода необходима всем. Идеи В. И. Вернадского показали влияние живых организмов на Землю.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сосредоточена жизнь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активная жизнь обычно связана с освещёнными участками: там легче получать энергию и находить пищу.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учебной модели больше всего живых организмов сосредоточено у поверхности суши и океанов. В атмосфере жизнь ограничена высотой и условиями.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условные доли для наглядности (точные проценты в источниках для биосферы не фиксируются).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и примеры живых организмов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биосфере возможна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места, где организмы могут существовать. Это леса, луга, степи и пустыни, а также моря, реки и озёра. Жизнь связана ещё и с верхним слоем почвы.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организмы в ней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обитают разные группы: берёза и сосна, трава, рыба и лягушка, бабочка, грибы и бактерии. Их можно увидеть на примерах «воздух—вода—почва». 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биосфера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живое и неживое вещество. Живое вещество — это все организмы: от растений до бактерий. Неживое — среда их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неживому веществу относят воздух, воду, горные породы и солнечный свет как источник энергии. Именно энергия солнца запускает процессы, нужные для жизни растений.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живой и неживой природой происходит постоянный обмен. Растения используют свет, воду и углекислый газ, а животные и человек зависят от растений и водных запасов.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01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компоненты биосферы и то, как они помогают живым организмам.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выполняет свою роль, но все они связаны. Если меняется один элемент, страдают остальные части биосферы.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биосфере.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вещества переходят между организмами и возвращаются в природу.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биосфере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в процессе фотосинтеза. Для этого им нужны свет, вода и углекислый газ. Благодаря этому формируется «первый слой» питания для многих организмов.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растения выделяют кислород. Его используют люди и животные при дыхании, а также многие другие живые существа в почве и воде.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влагу и защищают почву от разрушения. Они создают условия для жизни: дают убежище, создают тень и поддерживают разнообразие организмов.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и океанах роль растений выполняют водоросли. Они участвуют в образовании кислорода и пищи, поэтому жизнь в воде зависит от фотосинтеза.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пищу и кто возвращает вещества в природу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производят органическое вещество, а грибы и бактерии перерабатывают остатки и возвращают вещества в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видно: «производители» (растения и водоросли) создают больше органики, а «разложители» поддерживают круговорот, превращая остатки в доступные вещества.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диаграмма: соотношения отражают роли организмов, а не точные измерения численности.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«рождается»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из горных пород под влиянием воды, воздуха и времени. В неё попадают остатки живых организмов, которые постепенно превращаются в перегной. Так появляется слой, в котором растения могут укореняться и получать питание.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почве незаметно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дождевые черви, насекомые, бактерии и грибы. Они перемешивают грунт и разлагают органические остатки, делая вещества доступными для растений. Поэтому без почвенной «команды» круговорот в биосфере замедляется.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важная часть биосферы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в природе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старт цепи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с помощью солнечного света. Благодаря этому они становятся «поставщиками» пищи для многих организмов и запускают передачу энергии дальше по цепочке.
</a:t>
            </a:r>
            <a:endParaRPr lang="en-US" sz="1544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— следующий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поедают растения или их части. Так энергия и вещества переходят от продуцентов к потребителям, а также происходит обновление запасов энергии в экосистеме.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среднего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другие животные, питающиеся травоядными, передают дальше накопленные вещества. Их рацион зависит от доступности жертв, поэтому цепь питания остаётся связанной с окружающей средой.
</a:t>
            </a:r>
            <a:endParaRPr lang="en-US" sz="1544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Птицы-хищники — завершение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Цапли и другие хищные птицы получают питание от животных предыдущих уровней. Чем дальше организм от начала цепи, тем меньше доступной энергии ему остаётся для жизни и роста.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энергии по цепи питания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моделях часто используют правило: к следующему уровню переходит лишь часть энергии, остальное расходуется на обмен веществ и 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цепи меньше энергии, поэтому крупных хищников меньше. Для устойчивого баланса важно наличие всех звеньев.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биологические модели переноса энергии по трофическим уровням (без привязки к конкретным измерениям), дата обращения: 12.05.2026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считается устойчивой системой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поддерживают круговороты веществ и взаимосвязь организмов: пищевые цепи и разложение возвращают вещества в почву, воду и снова в растения.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вид, перестраиваются цепи питания и меняются условия для других. Разнообразие организмов помогает заменить «недостающие» звенья и уменьшить сбои в системе.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постоянно происходит обмен вещества, воды и энергии. Когда одни процессы ослабевают, другие продолжаются, поэтому равновесие чаще восстанавливается, чем разрушается.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904" y="2400298"/>
            <a:ext cx="4370109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биосферы с оболочками Земли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существует за счёт взаимодействия трёх оболочек: воздушной, водной и твёрдой. Жизнь особенно активна на их границах — там, где есть условия для дыхания, питания и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зависят сразу от трёх сред: воздуха, воды и почвы. Поэтому изменения в одной оболочке отражаются на всей биосфере.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базового школьного курса по естествознанию и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связан с биосферой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биосферы так же, как и другие живые организмы: ему нужны вода и пища, древесина и волокна растений, а также полезные ресурсы. Всё это образуется и обновляется в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ухудшает условия жизни. Жертвами становятся не только люди, но и растения, животные и микроорганизмы, которые поддерживают круговороты в биосфере.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биосферы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доли угроз в мире зависят от региона и методики оценки, поэтому диаграмма показывает лишь соотношение проблем для понимания их важности.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воздействует на биосферу сразу по нескольким направлениям. Одни угрозы уменьшают места обитания, другие ухудшают здоровье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материалов по экологии и охране природы (без привязки к конкретной статистике), дата: 12.05.2026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Сделаем биосферу чище — шаг за шагом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сохранения воздуха, воды и почвы в быту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272" y="2135780"/>
            <a:ext cx="41557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России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растения, животные и природные сообщества находятся под особой защитой. Здесь ограничено вмешательство человека, чтобы сохранить условия для естественной жизни видов.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 и возможность познавательных посещений. Так люди узнают о редких экосистемах и учатся бережному отношению к окружающей среде.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создают для охраны отдельных видов или природных участков. Иногда режим защиты действует только в определённые сезоны, когда природе особенно нужна стабильность.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часто упоминают Астраханский, Баргузинский и Кроноцкий заповедники. Такие территории помогают сохранять редкие виды и наблюдать за природными процессами.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И. Вернадский и учение о биосфере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Иванович Вернадский изучал связь живой и неживой природы и показал, что организмы не просто живут в среде, а заметно меняют атмосферу, воды и почвы.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рассматривал биосферу как систему, где взаимодействуют разные компоненты. Жизнь влияет на химический состав окружающей среды и на происходящие природные процессы.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Вернадского помогают понимать биосферу не как «место жизни», а как единый природный механизм. Они стали важной основой географии, биологии и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нашей планеты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воздух, воду, почву и всех живых организмов. Её работа связана с солнечной энергией, круговоротом веществ и взаимодействием растений, животных, грибов и бактерий. Беречь её — заботиться о будущем.
</a:t>
            </a:r>
            <a:endParaRPr lang="en-US" sz="17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2026-05-12T22:38:35Z</dcterms:created>
  <dcterms:modified xsi:type="dcterms:W3CDTF">2026-05-12T22:38:35Z</dcterms:modified>
</cp:coreProperties>
</file>