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jpe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jpe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image" Target="../media/image-13-17.jpe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рыб: обзор и ключевые аспекты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удивляют формами, привычками и приспособлениями во всех водоёмах планеты.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древняя и удивительно разнообразная группа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древняя и очень разнообразная группа позвоночных. Они появились более 530 миллионов лет назад и освоили почти все водоёмы Земли. Их размеры, строение и образ жизни сильно различаются, поэтому рыбы особенно наглядно показывают силу эволюционных приспособлений.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современных рыб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Круглоротые — самые древние из современных рыбоподобных позвоночных. У миног и миксин нет челюстей, а их скелет в основном хрящевой; такой план строения сохранился с очень ранних этапов эволюции.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рыбы, к которым относятся акулы, скаты и химеры, отличаются прочным хрящевым скелетом и плакоидной чешуёй. Эти признаки делают их хорошо приспособленными к активному движению и жизни в море.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образуют крупнейшую группу и включают окуня, карпа, сельдь и тысячи других видов. Для них характерны костный скелет, чешуя и плавательный пузырь, помогающий удерживаться в толще воды.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рыб по местообитанию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прибрежные заросли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река, густые заросли у берега, и среди них щука или сом. Пресноводные рыбы живут там, где вода меняется по температуре, прозрачности и течению, поэтому им нужны точные движения и умение прятаться. Карп и окунь приспособлены к таким условиям не хуже хищников. Их окраска и форма тела часто помогают сливаться с растительностью.
</a:t>
            </a:r>
            <a:endParaRPr lang="en-US" sz="681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море и донные участки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задаёт другие правила: здесь сильнее течение, больше пространства и выше солёность. Тунец, треска, камбала и макрель используют разные стратегии — от быстрых рывков в толще воды до жизни у самого дна. Форма тела помогает каждой из этих рыб занимать свою нишу. Поэтому даже рядом они не конкурируют напрямую.
</a:t>
            </a:r>
            <a:endParaRPr lang="en-US" sz="74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между морем и рекой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и угорь не привязаны к одному месту. Часть жизни они проводят в море, а затем возвращаются в реку, чтобы продолжить жизненный цикл; такие переходы требуют точной ориентации и выносливости. Их миграции показывают, насколько гибкими могут быть рыбьи адаптации к солёной и пресной воде. Иногда путь занимает тысячи километров.
</a:t>
            </a:r>
            <a:endParaRPr lang="en-US" sz="7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известных видов показывает, насколько широко рыбы освоили разные водоёмы и условия жизни.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34 000+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известных видов рыб описано в мире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FishBase 2024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рыб: от самых малых до гигантов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велик разброс размеров у рыб — от крошечных видов до океанских гигантов.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рыб зависят от среды обитания и образа жизни.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FishBase 2024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и внутреннее строение тела рыб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рыбы обычно делится на голову, туловище и хвост. Чешуя, плавники и жабры помогают защищаться, двигаться и дышать в воде. Каждая часть работает согласованно без лишних усилий.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системы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 рыб есть позвоночник, мышцы, сердце с двумя камерами и органы, поддерживающие обмен веществ. Плавательный пузырь помогает удерживать нужную глубину без лишних затрат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80738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11161" y="3245638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56288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97665"/>
            <a:ext cx="440100" cy="35208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78105"/>
            <a:ext cx="440100" cy="3912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поведение рыб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чувствительный орган улавливает вибрации и движение воды. Благодаря ему рыба замечает приближение добычи, препятствия и соседей, даже когда видимость почти нулевая в мутной воде.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Электрическое чувство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ощущают электрические поля, создаваемые другими животными. Такое чувство помогает искать добычу и избегать опасности, особенно там, где почти нет света в глубоких водах.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 вкус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обоняния и вкуса помогают находить корм и распознавать его на расстоянии. Для многих рыб запах — важный ориентир в мутной воде и среди растений на дне.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пузырьки внутреннего уха помогают удерживать положение тела и не переворачиваться. Это особенно важно при резких поворотах, торможении и плавании на разной глубине в воде.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ориентироваться в воде и замечать движение. У многих видов зрение хорошо работает при разном освещении, что особенно важно на мелководье и в открытой воде.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302" y="2679600"/>
            <a:ext cx="1929397" cy="207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6127" y="2679600"/>
            <a:ext cx="1929397" cy="20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69302" y="2679600"/>
            <a:ext cx="1929397" cy="2077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93302" y="2679600"/>
            <a:ext cx="1929397" cy="2077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приспособления рыб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45032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защита становится шаром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45032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Рыба-ёж при опасности быстро заглатывает воду и раздувается, превращаясь в колючий шар. Такая тактика не позволяет хищнику легко схватить добычу и даёт рыбе несколько ценных секунд для спасения. Небольшое тело внутри почти исчезает под шипами, а внезапная перемена формы пугает противника и помогает ей скрыться в последний момент.
</a:t>
            </a:r>
            <a:endParaRPr lang="en-US" sz="600" dirty="0"/>
          </a:p>
        </p:txBody>
      </p:sp>
      <p:sp>
        <p:nvSpPr>
          <p:cNvPr id="19" name="Text 4"/>
          <p:cNvSpPr txBox="1"/>
          <p:nvPr/>
        </p:nvSpPr>
        <p:spPr>
          <a:xfrm>
            <a:off x="2572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 как оружие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2572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скат и электрический угорь способны создавать мощные разряды для защиты и охоты. Электричество помогает им оглушать добычу и отпугивать врагов, когда обычной скорости или силы недостаточно. Это одна из самых необычных стратегий выживания в водной среде. У некоторых видов сила разряда действительно впечатляет. Для хищников это серьёзное преимущество.
</a:t>
            </a:r>
            <a:endParaRPr lang="en-US" sz="596" dirty="0"/>
          </a:p>
        </p:txBody>
      </p:sp>
      <p:sp>
        <p:nvSpPr>
          <p:cNvPr id="21" name="Text 6"/>
          <p:cNvSpPr txBox="1"/>
          <p:nvPr/>
        </p:nvSpPr>
        <p:spPr>
          <a:xfrm>
            <a:off x="4696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шипы
</a:t>
            </a:r>
            <a:endParaRPr lang="en-US" sz="1000" dirty="0"/>
          </a:p>
        </p:txBody>
      </p:sp>
      <p:sp>
        <p:nvSpPr>
          <p:cNvPr id="22" name="Text 7"/>
          <p:cNvSpPr txBox="1"/>
          <p:nvPr/>
        </p:nvSpPr>
        <p:spPr>
          <a:xfrm>
            <a:off x="4696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Крылатка и рыба-камень защищаются не скоростью, а опасным вооружением. Их шипы содержат яд, поэтому прикосновение может быть болезненным и даже опасным для человека. Такой способ защиты особенно полезен там, где рыба часто прячется среди кораллов и камней. Яркая окраска у таких видов тоже предупреждает: к ним лучше не приближаться.
</a:t>
            </a:r>
            <a:endParaRPr lang="en-US" sz="596" dirty="0"/>
          </a:p>
        </p:txBody>
      </p:sp>
      <p:sp>
        <p:nvSpPr>
          <p:cNvPr id="23" name="Text 8"/>
          <p:cNvSpPr txBox="1"/>
          <p:nvPr/>
        </p:nvSpPr>
        <p:spPr>
          <a:xfrm>
            <a:off x="6820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дна
</a:t>
            </a:r>
            <a:endParaRPr lang="en-US" sz="1000" dirty="0"/>
          </a:p>
        </p:txBody>
      </p:sp>
      <p:sp>
        <p:nvSpPr>
          <p:cNvPr id="24" name="Text 9"/>
          <p:cNvSpPr txBox="1"/>
          <p:nvPr/>
        </p:nvSpPr>
        <p:spPr>
          <a:xfrm>
            <a:off x="6820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тело камбалы помогает ей почти исчезать на фоне песка. Рыба может зарываться в грунт и ждать добычу или прятаться от хищников, не привлекая лишнего внимания. Сверху она часто сливается с цветом дна, поэтому становится заметной только в последний момент. Это делает её очень успешным донным охотником.
</a:t>
            </a:r>
            <a:endParaRPr lang="en-US" sz="6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приспособления к среде обитания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скрытность и манёвренность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Торпедообразное тело уменьшает сопротивление воды, поэтому тунец и скумбрия могут быстро преследовать добычу. Такая форма особенно выгодна в открытом море, где важны скорость и выносливость.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дна и в зарослях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Сплющенное или вытянутое тело помогает камбале лежать на грунте, а угрям — пробираться между растениями и корягами. У рыбы-шара защита иная: при опасности она становится почти круглой.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26361"/>
            <a:ext cx="5265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538" y="1384361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адаптации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Солевой баланс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содержит больше соли, чем пресная, поэтому рыбы по-разному удерживают воду и соли в организме. Их жабры и почки работают как точная система внутренней настройки.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и давление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Глубоководным рыбам приходится выдерживать огромное давление и жить в темноте. У них часто слабее глаза, зато лучше развиты другие чувства и способность экономить энергию.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Антифриз в крови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арктических рыб в крови есть антифризные белки. Они не дают кристаллам льда повредить клетки, поэтому такие виды могут жить там, где вода почти замерзает.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переходных водах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Черноморская камбала и другие виды в солоноватой воде умеют жить между морем и рекой. Для них особенно важно быстро перестраивать обмен веществ при смене солёности.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рыбы используют окраску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на фоне среды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Покровительственная окраска помогает сливаться с фоном. Камбала почти незаметна на песке, а речной окунь теряется среди водной растительности и коряг. Это снижает риск встречи с хищником и даёт время спрятаться.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для партнёров и врагов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часто работают как сигнал. У рыбы-клоуна и рыбы-ангела они привлекают партнёра, а у рыбы-ежа и крылатки предупреждают: трогать опасно. Так окраска становится способом общения и защиты.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146" y="1309750"/>
            <a:ext cx="2051708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4146" y="1309750"/>
            <a:ext cx="2051708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08146" y="1309750"/>
            <a:ext cx="2051708" cy="2209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732146" y="1309750"/>
            <a:ext cx="2051708" cy="22092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 рыб
</a:t>
            </a:r>
            <a:endParaRPr lang="en-US" sz="3000" dirty="0"/>
          </a:p>
        </p:txBody>
      </p:sp>
      <p:sp>
        <p:nvSpPr>
          <p:cNvPr id="2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45032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Засада хищника
</a:t>
            </a:r>
            <a:endParaRPr lang="en-US" sz="1000" dirty="0"/>
          </a:p>
        </p:txBody>
      </p:sp>
      <p:sp>
        <p:nvSpPr>
          <p:cNvPr id="22" name="Text 3"/>
          <p:cNvSpPr txBox="1"/>
          <p:nvPr/>
        </p:nvSpPr>
        <p:spPr>
          <a:xfrm>
            <a:off x="45032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не гонится за добычей долго: она затаивается среди растений и ждёт подходящего момента. Когда рыба или лягушка подплывает слишком близко, быстрый бросок почти не оставляет шансов. Такая стратегия экономит силы и подходит для скрытных хищников, поэтому она особенно успешна в тихих заводях и зарослях.
</a:t>
            </a:r>
            <a:endParaRPr lang="en-US" sz="630" dirty="0"/>
          </a:p>
        </p:txBody>
      </p:sp>
      <p:sp>
        <p:nvSpPr>
          <p:cNvPr id="23" name="Text 4"/>
          <p:cNvSpPr txBox="1"/>
          <p:nvPr/>
        </p:nvSpPr>
        <p:spPr>
          <a:xfrm>
            <a:off x="2572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Всеядный карп
</a:t>
            </a:r>
            <a:endParaRPr lang="en-US" sz="1000" dirty="0"/>
          </a:p>
        </p:txBody>
      </p:sp>
      <p:sp>
        <p:nvSpPr>
          <p:cNvPr id="24" name="Text 5"/>
          <p:cNvSpPr txBox="1"/>
          <p:nvPr/>
        </p:nvSpPr>
        <p:spPr>
          <a:xfrm>
            <a:off x="2572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 умеет собирать пищу и со дна, и в толще воды. Он ищет личинок, мелких беспозвоночных, растительные остатки и семена водных растений. Разнообразный рацион помогает выживать там, где корм меняется по сезонам. Благодаря этому карп остаётся одним из самых приспособленных к жизни в озёрах и прудах.
</a:t>
            </a:r>
            <a:endParaRPr lang="en-US" sz="651" dirty="0"/>
          </a:p>
        </p:txBody>
      </p:sp>
      <p:sp>
        <p:nvSpPr>
          <p:cNvPr id="25" name="Text 6"/>
          <p:cNvSpPr txBox="1"/>
          <p:nvPr/>
        </p:nvSpPr>
        <p:spPr>
          <a:xfrm>
            <a:off x="4696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фильтраторы
</a:t>
            </a:r>
            <a:endParaRPr lang="en-US" sz="1000" dirty="0"/>
          </a:p>
        </p:txBody>
      </p:sp>
      <p:sp>
        <p:nvSpPr>
          <p:cNvPr id="26" name="Text 7"/>
          <p:cNvSpPr txBox="1"/>
          <p:nvPr/>
        </p:nvSpPr>
        <p:spPr>
          <a:xfrm>
            <a:off x="4696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Толстолобик питается в основном водорослями и мельчайшими организмами, фильтруя воду через жаберный аппарат. Такой способ питания особенно полезен в водоёмах с большим количеством планктона. Рыба получает корм почти без активной охоты, а богатые кормом участки использует очень эффективно даже в небогатых на добычу сезонных местах.
</a:t>
            </a:r>
            <a:endParaRPr lang="en-US" sz="596" dirty="0"/>
          </a:p>
        </p:txBody>
      </p:sp>
      <p:sp>
        <p:nvSpPr>
          <p:cNvPr id="27" name="Text 8"/>
          <p:cNvSpPr txBox="1"/>
          <p:nvPr/>
        </p:nvSpPr>
        <p:spPr>
          <a:xfrm>
            <a:off x="6820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охота
</a:t>
            </a:r>
            <a:endParaRPr lang="en-US" sz="1000" dirty="0"/>
          </a:p>
        </p:txBody>
      </p:sp>
      <p:sp>
        <p:nvSpPr>
          <p:cNvPr id="28" name="Text 9"/>
          <p:cNvSpPr txBox="1"/>
          <p:nvPr/>
        </p:nvSpPr>
        <p:spPr>
          <a:xfrm>
            <a:off x="6820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угорь использует разряд не только для защиты, но и для поиска и оглушения добычи. Он действует как живое оружие, которое особенно эффективно в мутной воде. Это один из самых необычных способов добывать пищу. Такой приём помогает ему охотиться среди зарослей и коряг в пресных водоёмах.
</a:t>
            </a:r>
            <a:endParaRPr lang="en-US" sz="6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рыбы продолжают свой род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Нерест и развитие икры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многие рыбы собираются в места нереста и откладывают икру. У сельди икринок может быть очень много, потому что выживает лишь часть потомства.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мальках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ведут себя осторожнее и строят гнёзда. Окунь и колюшка защищают икру, а у морского конька потомство вынашивает самец. Это повышает шансы молоди на выживание.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 рыб и их охрана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воды, пластик и сточные воды ухудшают условия жизни рыб. Когда водоём теряет чистоту и укрытия, молодь становится особенно уязвимой к хищникам и болезням в первые месяцы жизни.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Белуга и осётр занесены в Красную книгу России, поэтому их добыча строго ограничена. Для таких видов важны заповедные участки, нерестовые зоны и контроль охраны со стороны инспекторов.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 сокращает численность ценных видов быстрее, чем они успевают восстановиться. Особенно заметно это в отношении осетровых в Каспийском море и других крупных рыб с долгим жизненным циклом.
</a:t>
            </a:r>
            <a:endParaRPr lang="en-US" sz="1268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рыбное богатство помогают квоты, сезонные запреты и бережное отношение к водоёмам. Если люди будут беречь водоёмы, у рыб останется шанс на будущее и восстановление.
</a:t>
            </a:r>
            <a:endParaRPr lang="en-US" sz="12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5436" y="1429640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рыбы человеку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традиций и быта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северных и прибрежных районах рыболовство сохраняет привычный образ жизни и местные кулинарные традиции. Лов лосося на Крайнем Севере — один из таких примеров. Он объединяет семьи и передаётся из поколения в поколение.
</a:t>
            </a:r>
            <a:endParaRPr lang="en-US" sz="1126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аквакультуры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рыбы в хозяйствах помогает получать больше продукции без дополнительного давления на дикие популяции. Аквакультура требует аккуратного контроля, но становится всё важнее для питания людей.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полезной пищи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даёт человеку полноценный белок, витамины и жирные кислоты. Поэтому блюда из рыбы важны для рациона школьников, взрослых и пожилых людей, особенно там, где мало мяса.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рыбной промышленности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Лов, переработка и перевозка рыбы создают рабочие места и поддерживают экономику прибрежных регионов. Рыбная отрасль связана с портами, судами, рынками и предприятиями хранения и охлаждения.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как помощники науки и культуры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рыбы в большой науке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Гуппи и данио-рерио часто помогают учёным изучать наследственность, развитие и работу органов. Эти рыбы быстро растут, легко размножаются и хорошо подходят для наблюдений в лаборатории. На их примере можно безопасно проверять, как живые организмы реагируют на условия среды. Их небольшие размеры и неприхотливость делают эксперименты удобными и точными.
</a:t>
            </a:r>
            <a:endParaRPr lang="en-US" sz="681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как маленький мир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рыбки и карпы давно стали любимцами аквариумистов и садоводов. Их ценят за яркую окраску, спокойное поведение и способность украшать водоёмы и аквариумы. Наблюдение за ними учит бережному отношению к живым существам и ответственности за уход. Они подходят и для дома, и для школьных проектов.
</a:t>
            </a:r>
            <a:endParaRPr lang="en-US" sz="732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угорь и нервные импульсы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с электрическим угрём показали, что электрические разряды — это не просто редкость природы, а важный биологический механизм. Благодаря таким исследованиям учёные лучше поняли, как в нервной системе передаются сигналы. Рыба стала настоящим помощником в изучении электричества в живом теле и дала важные подсказки нейробиологии.
</a:t>
            </a:r>
            <a:endParaRPr lang="en-US" sz="6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знакомые в каждом регионе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жители рек и озёр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российских водоёмах часто встречаются щука, судак, плотва, стерлядь и ряпушка. Одни живут у берега, другие держатся глубже или быстрее приспосабливаются к течению. Такое разнообразие показывает, насколько богаты пресные воды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 эндемики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Белуга, севрюга, амурский осётр и европейский сом требуют особой охраны. Байкальские омуль и голомянка живут только в уникальной экосистеме озера, поэтому особенно ценны для науки и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рыб и ответственность человека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воды, пластиковый мусор и сточные воды ухудшают условия жизни рыб. Когда водоём теряет чистоту и укрытия, молодь становится особенно уязвимой к хищникам и болезням в первые месяцы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рыбное богатство помогают экологическое воспитание, строгие правила рыболовства и устойчивый промысел. Если люди будут беречь водоёмы, у рыб останется шанс на будущее и восстановление.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Всемирный фонд дикой природы привлекают внимание к сохранению морских экосистем. Их задача — напомнить, что исчезновение одного вида отражается на многих других.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 сокращает численность ценных видов быстрее, чем они успевают восстановиться. Особенно заметно это в отношении осетровых в Каспийском море и других крупных рыб с долгим жизненным циклом.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рыб — богатство, которое нужно сохранить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рыб показывает, как природа находит решения для любой среды — от ледяных вод до океанских глубин. Сохраняя водоёмы и разумно используя их богатства, мы защищаем и природу, и себя.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2026-05-09T16:20:21Z</dcterms:created>
  <dcterms:modified xsi:type="dcterms:W3CDTF">2026-05-09T16:20:21Z</dcterms:modified>
</cp:coreProperties>
</file>