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запись трёхзначных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читать, записывать и сравнивать числа без ошибок и путаницы.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Трёхзначные числа вокруг нас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 книгах, играх, ценах и адресах. Если понимать сотни, десятки и единицы, числа 206 и 260 уже не перепутаются.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трёхзначное число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цифра показывает сотни, и именно она задаёт самый большой разряд. От неё зависит, к какой сотне относится число.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цифра обозначает десятки, а третья — единицы. Вместе они образуют одно число, где каждое место важно.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переставить цифры местами, получится уже другое число. Поэтому 582, 528 и 825 читаются по-разному и означают не одно и то же.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Разрядная схема: сотни, десятки, единицы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разложить и показать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удобно показывать кубиками, палочками или тремя окошками. Так ребёнок видит, где живёт каждая цифра, и легче не забывает нули.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Разрядная схема делает число понятным с первого взгляда. Для 734 видно: 7 сотен, 3 десятка и 4 единицы. Никакой магии, только порядок.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читаются трёхзначные числа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читают десятки, как обычные двузначные числа: «двадцать», «пятьдесят», «шестьдесят».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называют единицы. Если есть ноль, его не произносят отдельно, но в записи он остаётся.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число сотен: 3 сотни — это «триста», 4 сотни — «четыреста».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словами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168 записывают словами как «сто шестьдесят восемь». При чтении и записи важно назвать все части числа по порядку, без пропусков.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120 и число 105 выглядят по-разному не случайно. Проверка показывает: у трёхзначного числа всегда три позиции, даже если одна пустая.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цифрами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записывать число цифрами, нужно помнить о каждом разряде. Ноль помогает сохранить место десятков или единиц, когда их нет.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записывать число цифрами и словами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прочитать трёхзначное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чтения: от сотен к десяткам и единицам.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записать число по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превратить словесную запись в правильную цифровую форму.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304 ноль стоит на месте десятков. Он не читается, но помогает не потерять разряд и не превратить число в другое.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ноль показывает пустой разряд и его нельзя пропускать.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похожие числа могут быть разными
</a:t>
            </a:r>
            <a:endParaRPr lang="en-US" sz="303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218 и 281 состоят из одних и тех же цифр, но порядок у них разный. Из-за этого меняется значение каждого разряда.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читать число слева направо и смотреть, где стоят сотни, десятки и единицы. Тогда цифры не устроят сюрприз.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трёхзначные числа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 сотни: чем их больше, тем больше число. Поэтому 700 всегда больше 600, даже если дальше в записи стоят большие десятки и единицы.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сотни одинаковые, переходят к десяткам. Здесь уже важен следующий разряд: у числа 642 десятков больше, чем у 618, значит оно больше.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сотни и десятки равны, сравнивают единицы. Так можно уверенно выбрать большее число, не путая похожие записи и не споря с цифрами.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на сотни, десятки и единицы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трёхзначное число можно представить как сумму трёх частей. Например, 746 — это 700, 40 и 6, то есть сотни, десятки и единицы.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разложение помогает проверить запись числа и увидеть, из каких разрядов оно состоит. Тогда цифры перестают быть просто знаками и становятся понятной системой.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разложено правильно, его легче читать, сравнивать и записывать словами. Это как собрать конструктор: каждая деталь на своём месте, и всё работает.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 встречает трёхзначные числа
</a:t>
            </a:r>
            <a:endParaRPr lang="en-US" sz="3015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обложке и на странице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школьник легко замечает трёхзначные числа на номерах страниц и в заданиях. Они помогают быстро находить нужный материал и не теряться среди множества листов. Числа здесь работают как маленькие указатели, почти как следы на полях.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 на ценнике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Трёхзначные числа часто встречаются на ценниках, в цене игрушек и канцелярии. Ребёнок видит, что 125 и 240 — это не просто цифры, а понятная запись количества денег. Так математика незаметно приходит в повседневные покупки.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ростомере и спортивной табличке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сантиметрах рост школьника тоже может записываться трёхзначным числом. Такие числа встречаются и в спортивных результатах, и в счёте игр. Они показывают, что математика нужна не только на уроке, но и в жизни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правильность записи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сопоставить устную форму числа с записью цифрами и не забыть нули в разрядах.
</a:t>
            </a:r>
            <a:endParaRPr lang="en-US" sz="311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чтении и записи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ноль в записи и получают 34 вместо 304. Из-за этого число меняется полностью, хотя на вид ошибка кажется совсем маленькой.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переставить цифры местами. Тогда 472 легко превращается в 427, и получается уже совсем другое число, не похожее на исходное.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бывают и при чтении чисел с нулём внутри. Если не заметить пустой разряд, можно назвать число неправильно и сбиться в счёте.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помощник — чтение по разрядам. Когда сотни, десятки и единицы проверяются по порядку, путаница исчезает почти как по волшебству.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на уроке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число из цифр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составляют число по заданным сотням, десяткам и единицам. Такое упражнение учит быстро видеть разряды и не путать порядок цифр.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карточки с числами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можно показывать по одной, а ребёнок называет число словами. Это тренирует внимание, память и уверенное чтение без долгих пауз.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число по описанию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говорит: «6 сотен, 2 десятка и 9 единиц». Ребёнок должен узнать число 629 и объяснить, как он его составил.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пары чисел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на сравнение дети ищут большее число по разрядам. Здесь особенно полезны пары, похожие на близнецов, но с разными цифрами.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числа из палочек и кубиков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помогает увидеть число не только глазами, но и руками. Одна сотня, один десяток и одна единица дают 111. Ребёнок быстро понимает, что каждая часть числа имеет своё место и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четыре сотни, ноль десятков и три единицы, получится 403. Кубики и палочки сразу показывают, где разряд есть, а где он пустой. Так ноль перестаёт быть загадкой и становится полезным помощником.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число 507 вслух и назови все его разряды. Потом проверь, почему ноль в середине записи нужен, хотя его не произносят отдельно.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словами число 260 и посмотри, как оно звучит целиком. Такое задание помогает не пропускать десятки и правильно оформлять запись.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для тренировки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разряд цифры 8 в числе 381. После этого сравни 615 и 651, чтобы увидеть, как порядок цифр меняет значение числа.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 число 834 на сотни, десятки и единицы. Если получилось 800, 30 и 4, значит разряды уже дружат между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Трёхзначное число всегда состоит из сотен, десятков и единиц. Если знать это, легче читать, записывать и не путаться в похожих числах.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цифр очень важен: стоит переставить их местами, и число сразу станет другим. Ноль в записи тоже нужен, потому что он хранит свой разряд.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запись, сравнение и разложение тесно связаны. Когда ребёнок умеет делать всё по порядку, числа становятся понятными и совсем не страшными.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Трёхзначные числа уже не пугают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видеть сотни, десятки и единицы, трёхзначные числа читаются и записываются легко. После небольшой тренировки даже 908 и 980 перестают путаться, а математика становится понятной и дружелюбной.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2026-05-20T16:16:46Z</dcterms:created>
  <dcterms:modified xsi:type="dcterms:W3CDTF">2026-05-20T16:16:46Z</dcterms:modified>
</cp:coreProperties>
</file>