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 урока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БССР в годы Второй мировой и Великой Отечественной войн (1939-1945 гг.).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1939 году БССР была важным западным регионом СССР. После пакта Молотова-Риббентропа её территория расширилась. Нападение Германии в 1941 году вызвало мобилизацию и начало тяжёлого военного периода.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перед и в начале войны: исторический фон
</a:t>
            </a:r>
            <a:endParaRPr lang="en-US" sz="2684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Оккупация Беларуси: ключевые события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Молниеносное наступление немецких войск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июне-июле 1941 года немецкая армия стремительно захватила крупные города: Минск, Гомель, Витебск и Могилёв. Быстрое наступление привело к полному контролю почти всей территории БССР к августу.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ситуация накануне оккупации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начало войны население БССР составляло около 9,2 миллионов человек. Оккупационные власти провели перепись для тщательного контроля над людьми и ресурсами.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жесткого оккупационного режима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Немецкие войска внедрили строгий контроль и репрессии; повседневная жизнь белорусов резко изменилась из-за постоянных ограничений и террорa.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Партизанское движение: масштаб и действия
</a:t>
            </a:r>
            <a:endParaRPr lang="en-US" sz="2947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1941-1944 годах в Беларуси действовало свыше 1 250 партизанских формирований с более чем 374 тысячами бойцов всех возрастов и полов.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Партизаны устраивали саботажи, уничтожая железнодорожные составы и склады, что значительно ослабляло снабжение и передвижение противника.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34"/>
            <a:ext cx="2466300" cy="1950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775" y="1171959"/>
            <a:ext cx="2466300" cy="1950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62800" y="1171959"/>
            <a:ext cx="2466300" cy="195088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Террор оккупантов: бесчеловечные методы
</a:t>
            </a:r>
            <a:endParaRPr lang="en-US" sz="3050" dirty="0"/>
          </a:p>
        </p:txBody>
      </p:sp>
      <p:sp>
        <p:nvSpPr>
          <p:cNvPr id="12" name="Text 2"/>
          <p:cNvSpPr txBox="1"/>
          <p:nvPr/>
        </p:nvSpPr>
        <p:spPr>
          <a:xfrm>
            <a:off x="57977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уничтожения в белорусских деревнях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Оккупанты разрушали целые сёла, не щадя мирных жителей, включая трагедию Хатыни в 1943 году, где сожгли всех жителей вместе с домами.
</a:t>
            </a:r>
            <a:endParaRPr lang="en-US" sz="1177" dirty="0"/>
          </a:p>
        </p:txBody>
      </p:sp>
      <p:sp>
        <p:nvSpPr>
          <p:cNvPr id="13" name="Text 3"/>
          <p:cNvSpPr txBox="1"/>
          <p:nvPr/>
        </p:nvSpPr>
        <p:spPr>
          <a:xfrm>
            <a:off x="3657800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Разветвлённая сеть концлагерей и гетто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республики работало свыше 260 лагерей и гетто, где содержались и погибали тысячи людей, подвергавшихся жестоким условиям и уничтожению.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6735825" y="3209025"/>
            <a:ext cx="2193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Карательные операции и депортации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Проводились регулярные карательные экспедиции, приводившие к исчезновению поселений и массовым депортациям белорусов в Германию на принудительные работы.
</a:t>
            </a:r>
            <a:endParaRPr lang="en-US" sz="10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(1) Минское гетто — одно из крупнейших в Европе с числом жертв свыше 100 тысяч человек, где население страдало от голода, болезней и массовых казней.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Гетто и лагеря смерти: места массовых убийств
</a:t>
            </a:r>
            <a:endParaRPr lang="en-US" sz="278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(2) Лагерь Тростенец стал главным центром массового истребления, с жертвами более 200 тысяч человек; Асиповичи и Червень — места расстрелов евреев, цыган и военнопленных.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«Багратион»: ключ к освобождению
</a:t>
            </a:r>
            <a:endParaRPr lang="en-US" sz="2888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 цели операции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июня 1944 года Красная Армия начала масштабное наступление с целью освобождения Беларуси и полного разгрома группы армий «Центр» вермахта.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освобождения Минска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 июля 1944 года Минск был освобождён. За 39 дней сражений советские войска уничтожили 17 дивизий и освободили более 7 000 населённых пунктов, изменив ход войны.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Масштабы человеческих потерь в БССР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четверть довоенного населения БССР было уничтожено за годы войны, что стало одним из самых высоких показателей в СССР.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значительные потери серьёзно повлияли на демографию и дальнейшее восстановление республики.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и архивные данные, 2023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партизанского движения в БССР
</a:t>
            </a:r>
            <a:endParaRPr lang="en-US" sz="2909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схема взаимодействия партизанских формирований, 1941-1944 гг.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осмысление: мнения и цитаты
</a:t>
            </a:r>
            <a:endParaRPr lang="en-US" sz="2975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И.В. Сталин подчёркивал значимость белорусской операции для победы в Европе, отмечая её решающую роль в разгроме фашистских войск.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историки выделяют всенародный характер партизанского движения в Беларуси, ставшего крупнейшей и эффективной силой сопротивления на оккупированных территориях.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Зарубежные исследователи фиксируют огромные человеческие потери и подчеркивают вклад белорусских партизан в разрушение вражеских коммуникаций и инфраструктуры.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Политика оккупантов: планы на востоке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Реализация «Ост-плана» предусматривала массовое уничтожение около 75% населения БССР и принудительную депортацию оставшихся на работы в Германию для обеспечения нужд Рейха.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Нацисты проводили политику жестокой германизации — изъятие имущества, запрет белорусской культуры, насильственное внедрение немецкого языка и обычаев в оккупированных территориях.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террора включали массовые расстрелы, уничтожение деревень, создание концентрационных лагерей и гетто для системного подавления и истребления населения.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более 2,2 миллиона мирных жителей погибли, включая почти всех евреев и представителей цыганских, польских и других наций, подвергшихся геноциду.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Советского Союза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подвиги в борьбе с оккупантами 320 белорусов получили звание Героя Советского Союза, что свидетельствует о массовом героизме и самоотверженности народа в военное время.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2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Героизм белорусского народа: награды и признание
</a:t>
            </a:r>
            <a:endParaRPr lang="en-US" sz="3022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Звания и ордена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Минску в 1974 году было присвоено звание города-героя, а сама БССР награждена двумя орденами Ленина за выдающийся вклад в общую Победу над фашизмом.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и восстановление
</a:t>
            </a:r>
            <a:endParaRPr lang="en-US" sz="2831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Разрушения промышленности и сельского хозяйства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войны промышленность БССР была разрушена более чем на 85%, а сельскохозяйственный сектор — почти на 80%. Это вызвало острый дефицит в экономике и продовольствии.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инфраструктуры и жилья
</a:t>
            </a:r>
            <a:pPr algn="l" indent="0" marL="0">
              <a:lnSpc>
                <a:spcPct val="100000"/>
              </a:lnSpc>
              <a:buNone/>
            </a:pPr>
            <a:r>
              <a:rPr lang="en-US" sz="11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началась массовая реконструкция разрушенных городов и деревень. Осуществлялись государственные программы по восстановлению жилья, промышленных предприятий и социальных объектов, обеспечивая возвращение населения к мирной жизни.
</a:t>
            </a:r>
            <a:endParaRPr lang="en-US" sz="118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Демографический кризис привёл к усилению сиротства и широкомасштабным социальным проблемам, включая бездомность и инвалидность среди выживших жителей.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Человеческие потери и демографические изменения
</a:t>
            </a:r>
            <a:endParaRPr lang="en-US" sz="2563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1945 году население республики сократилось с 9,2 до 7,6 миллиона человек из-за боевых действий, геноцида и депортаций, что отражает масштаб человеческих потерь в регионе.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Потери евреев составили около 810 тысяч человек, практически уничтожив еврейское население БССР, а также значительное число были вынуждены эмигрировать или были депортированы.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поддерживает память о войне через создание мемориалов, таких как «Хатынь» и Курган Славы, символизирующих героизм и страдания народа.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 и её роль в современной Беларуси
</a:t>
            </a:r>
            <a:endParaRPr lang="en-US" sz="2606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Победы остаётся одним из главных государственных праздников, объединяющим общество и укрепляющим чувство национального единства.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Тематика войны постоянно отражается в музеях, литературе, кино и учебных программах, способствуя осмыслению истории и героического прошлого.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жертвах войны помогает осознать ценность мира и необходимость уважения к историческому подвигу предыдущих поколений.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мирного населения в сопротивление
</a:t>
            </a:r>
            <a:endParaRPr lang="en-US" sz="3069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активно помогали партизанам, обеспечивая продовольствие, медикаменты и информацию о передвижениях врага, что усиливало эффективность подпольной борьбы против оккупантов.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обитатели гетто и подпольных групп организовывали тайные школы и участвовали в эвакуации евреев, включая учителей, женщин и подростков, проявляя массовый героизм в экстремальных условиях.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солдаты активно участвовали в решающих сражениях, включая штурм Берлина, подтверждая значимость вклада республики в общую Победу.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БССР в общей победе над нацизмом
</a:t>
            </a:r>
            <a:endParaRPr lang="en-US" sz="3178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Освобождение БССР летом 1944 года коренным образом изменило ход войны, дав старт масштабным наступательным операциям на Восточном фронте.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республики стала базой для действий Красной Армии на Польшу, Чехословакию и Австрию, что ускорило разгром нацистских сил в Европе.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 преобразования в БССР после войны
</a:t>
            </a:r>
            <a:endParaRPr lang="en-US" sz="2681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1944 год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восстановления разрушенной промышленности и инфраструктуры, запуск программ обеспечения жильём и медицинской помощью пострадавших.
</a:t>
            </a:r>
            <a:endParaRPr lang="en-US" sz="1133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1945–1946 годы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Национализация предприятий и банков, создание бесплатного школьного образования, развитие медицинских учреждений по всей республике.
</a:t>
            </a:r>
            <a:endParaRPr lang="en-US" sz="1206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 год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Специализированные программы помощи детям-сиротам, инвалидам и вдовам ветеранов, направленные на социальную поддержку пострадавших семей.
</a:t>
            </a:r>
            <a:endParaRPr lang="en-US" sz="1169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1950-е годы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и повышение уровня жизни, БССР занимает одно из лидирующих мест среди республик СССР по развитию.
</a:t>
            </a:r>
            <a:endParaRPr lang="en-US" sz="123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64431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на международной арене после войны
</a:t>
            </a:r>
            <a:endParaRPr lang="en-US" sz="2984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БССР вошла в число 51 страны, подписавших Устав ООН в 1945 году, получив право влиять на международную политику и сотрудничество.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Основатель ООН
</a:t>
            </a:r>
            <a:endParaRPr lang="en-US" sz="1600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Белоруссия получила представительство в международных организациях, укрепляя свой дипломатический статус и роль в вопросах глобальной безопасности.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голоса и дипломатия
</a:t>
            </a:r>
            <a:endParaRPr lang="en-US" sz="1600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признание усилило авторитет БССР как равноправного участника послевоенного миропорядка и символа сопротивления нацизму.
</a:t>
            </a:r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Признание вклада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истории для 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войны в БССР укрепляет понимание важности мира и единства. Память о жертвах и героизме помогает строить ответственное будущее, основанное на уважении и сохранении исторической правды.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2026-05-11T06:46:41Z</dcterms:created>
  <dcterms:modified xsi:type="dcterms:W3CDTF">2026-05-11T06:46:41Z</dcterms:modified>
</cp:coreProperties>
</file>