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 с двумя переменными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две неизвестные по двум условиям.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помогают находить цену, количество, возраст и другие величины, если известно сразу два условия. Их удобно понимать через прямые на координатной плоскости: решение видно в точке пересечения линий.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записывают в виде ax + by = c, где x и y — неизвестные, а a, b, c — числа.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первая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уравнении переменные не возводятся в квадрат и не входят в сложные выражения. Именно это делает его линейным и удобным для построения прямой.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Подходящими примерами являются 2x + y = 7, x — 3y = 4 и 5x + 2y = 16. Все они содержат две переменные и числа.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уравнению соответствует целый набор пар чисел. Все эти пары делают равенство верным, если подставить x и y вместо переменных.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системой двух линейных уравнений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 двух линейных уравнений с одними и теми же переменными. Оба уравнения должны выполняться одновременно, поэтому они рассматриваются вместе.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называют пару чисел (x; y), которая подходит сразу для обоих уравнений. Такая пара называется общей для всей системы.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 чисел верна только для одного уравнения, но не для другого, она не является решением системы. Проверять нужно оба условия.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ответа сначала указывают значение x, затем значение y. Порядок важен, потому что перестановка чисел может изменить смысл ответа.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каждое линейное уравнение с двумя переменными изображается прямой линией. Поэтому систему удобно рассматривать как встречу двух прямых.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общая точка только одна. Ей соответствует единственная пара чисел, которая подходит обоим уравнениям, значит решение одно.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они никогда не встречаются. Тогда у системы нет общих точек, а значит, решений нет вовсе.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совпадают, каждая их точка общая. В этом случае система имеет бесконечно много решений, потому что подходит любая точка линии.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доли на диаграмме показывают три равноправных случая, которые нужно уметь различать по виду уравнений и графику.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зависит от взаимного положения прямых: пересечение, параллельность или совпадение.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«Системы линейных уравнений с двумя переменными»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результата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подстановки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одном из уравнений выражают одну переменную через другую. Это удобно, если коэффициент равен 1 или -1, либо выражение уже почти готово.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во второе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выражение заменяют во втором уравнении. Так система превращается в одно уравнение с одной переменной, которое уже легче решить.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первую величину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нового уравнения находят значение одной переменной. Этот шаг завершает основную часть вычислений и приближает к ответу.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и 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подставляют найденное число обратно и вычисляют вторую переменную. В конце обязательно проверяют пару чисел в обоих исходных уравнениях.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 (исключения)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можно ли быстро сделать коэффициенты при одной переменной одинаковыми или противоположными. Для этого иногда нужно умножить одно или оба уравнения.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уравнения складывают или вычитают. Одна из переменных исчезает, и система превращается в более простое уравнение с одной неизвестной.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величину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одной переменной найдено, его подставляют в любое исходное уравнение. Так получают вторую неизвестную и составляют ответ.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подставить пару чисел в оба уравнения. Проверка особенно полезна, потому что помогает заметить ошибку в знаках или вычислениях.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системы способом подстановки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Подстановка: шаг за шагом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системы способом сложения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Сложение: шаг за шагом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18504"/>
            <a:ext cx="3848986" cy="21112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способа помогают решать одну и ту же систему, но выбираются по-разному в зависимости от записи уравнений и удобства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решения выбирают по виду уравнений: подстановка удобна при готовом выражении, сложение — при похожих коэффициентах, график — для наглядности.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«Системы линейных уравнений с двумя переменными»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Выбираем удобное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запись y = 2x + 1, потому что здесь y уже выражена через x. Это позволяет сразу перейти к подстановке и не тратить время на лишние преобразования.
</a:t>
            </a:r>
            <a:endParaRPr lang="en-US" sz="1099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Находим x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выражение во второе уравнение: x + (2x + 1) = 10. После упрощения получаем 3x = 9, значит x = 3. На листе это можно показать короткой цепочкой равенств.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находим y: y = 2·3 + 1 = 7. Пара (3; 7) подходит обоим уравнениям, поэтому ответ верен. На иллюстрации удобно выделить итог и проверку цветом.
</a:t>
            </a:r>
            <a:endParaRPr lang="en-US" sz="1297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подстановкой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сложением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систему 2x + y = 11 и 2x — y = 3. При сложении y исчезает, и остаётся 4x = 14, что сразу упрощает поиск неизвестной.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x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14 на 4 и получаем x = 3,5. Здесь удобно заметить, что одинаковые коэффициенты при x помогли быстро перейти к одному уравнению.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подставляем x = 3,5 в первое уравнение: 2·3,5 + y = 11. Получаем 7 + y = 11, значит y = 4.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пара чисел — (3,5; 4). Этот пример показывает, как противоположные коэффициенты при y делают способ сложения особенно удобным и быстрым.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рисунок сразу показывает, есть ли у системы общая точка, и помогает понять смысл решения без длинных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линии к совпадению или пересечению, тем яснее число решений: одна точка, ни одной или бесконечно много.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урока; дата не требуется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число решений и расположение прямых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695" y="2728778"/>
            <a:ext cx="447261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коэффициентов помогает определить число решений системы ещё до построения графика или подробных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коэффициентов позволяют заранее узнать взаимное положение прямых и число общих точек.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тема «Системы линейных уравнений с двумя переменными»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числа решений по коэффициентам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43" y="1838326"/>
            <a:ext cx="419088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01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систем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со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 легко изменить знак неправильно. Из-за этого все дальнейшие вычисления становятся неверными, поэтому каждый переход стоит проверять отдельно.
</a:t>
            </a:r>
            <a:endParaRPr lang="en-US" sz="1691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уравнять коэффициенты, иногда умножают только один член или путают число множителей. Важно умножать всё уравнение целиком, без пропусков.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координатах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как (x; y), а не наоборот. Если перепутать порядок, даже верно найденная пара будет оформлена как неправильный ответ.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пары чисел нужно подставить её в оба уравнения. Проверка быстро показывает ошибку и помогает не допустить неверной итоговой записи.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2 тетради и 1 ручка стоят 70 рублей. Если обозначить цену тетради через x, а цену ручки через y, получается первое уравнение системы. Такая запись переводит обычную покупку на язык математики.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цены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условии сказано, что 1 тетрадь и 2 ручки стоят 50 рублей. Вместе с первым условием это позволяет найти обе цены сразу. Решение показывает, сколько стоит каждый предмет без догадок и проб.
</a:t>
            </a:r>
            <a:endParaRPr lang="en-US" sz="133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из реальной ситуации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идея помогает решать задачи о цене, расстоянии, возрасте и количестве предметов, если неизвестных ровно две.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особенно часто появляются в задачах про покупки и движение, но подходят и для других жизненных сюжетов.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примерам; дата не требуется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системы линейных уравнений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и запись решения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парой чисел в скобках: (x; y). Важно соблюдать порядок координат, потому что сначала указывают значение первой переменной, затем второй.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пары её подставляют в оба исходных уравнения. Если в каждом случае получается верное равенство, решение можно считать подтверждённым.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ошибкам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уравнение не выполняется, значит, где-то допущена ошибка. Тогда нужно пересмотреть вычисления, а не сразу записывать окончательный ответ.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неверные знаки, деление с остатком, перепутанные координаты и другие неточности. Это обязательный шаг, который защищает от случайной ошибки.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 помогают найти две неизвестные по двум условиям. Подстановка, сложение и графический способ дают разные пути к ответу, а число решений зависит от расположения прямых.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2026-05-29T20:55:27Z</dcterms:created>
  <dcterms:modified xsi:type="dcterms:W3CDTF">2026-05-29T20:55:27Z</dcterms:modified>
</cp:coreProperties>
</file>