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его здоровье: биологические основы и факторы сохранения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здоровье и работоспособность?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59" y="1576187"/>
            <a:ext cx="3114929" cy="27881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объясняет, как растёт и развивается человек, как работают его органы и как привычки влияют на самочувствие. В подростковом возрасте особенно важно понимать связь между образом жизни, нагрузками и состоянием организма.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здоровье изучают в 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900827"/>
            <a:ext cx="542227" cy="4337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здоровье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благополучие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связано с работой органов, уровнем силы, выносливости и способностью быстро восстанавливаться после нагрузки. Чем согласованнее действуют системы организма, тем легче человеку учиться и быть активным.
</a:t>
            </a:r>
            <a:endParaRPr lang="en-US" sz="1542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благополучие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него влияют память, внимание, настроение и умение справляться со стрессом. Устойчивое эмоциональное состояние помогает сосредоточиться, принимать решения и не переутомляться при учёбе и общении.
</a:t>
            </a:r>
            <a:endParaRPr lang="en-US" sz="1575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благополучие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отношения с семьёй, друзьями и учителями, чувство безопасности и поддержки. Когда человеку комфортно в коллективе, ему проще соблюдать режим, решать трудности и сохранять уверенность в себе.
</a:t>
            </a:r>
            <a:endParaRPr lang="en-US" sz="1619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зависит от того, насколько эффективно работают клетки, ткани, органы и системы органов. На эту работу влияют наследственность, питание, движение, сон, гигиена и условия окружающей среды.
</a:t>
            </a:r>
            <a:endParaRPr lang="en-US" sz="16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00" y="3207766"/>
            <a:ext cx="2597400" cy="124797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и их взаимосвязь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поддерживает тело, защищает внутренние органы и обеспечивает движение. Её работа зависит от мышц, костей и достаточной физической активности, которая помогает сохранять осанку и выносливость.
</a:t>
            </a:r>
            <a:endParaRPr lang="en-US" sz="1296" dirty="0"/>
          </a:p>
        </p:txBody>
      </p:sp>
      <p:sp>
        <p:nvSpPr>
          <p:cNvPr id="12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обмен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доставляет кислород, необходимый клеткам для получения энергии. При каждом вдохе и выдохе организм обменивается газами с окружающей средой, поэтому важны чистый воздух и нормальная работа лёгких.
</a:t>
            </a:r>
            <a:endParaRPr lang="en-US" sz="1296" dirty="0"/>
          </a:p>
        </p:txBody>
      </p:sp>
      <p:sp>
        <p:nvSpPr>
          <p:cNvPr id="13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расщепляет пищу до простых веществ, которые могут всасываться в кровь. От качества питания зависит поступление энергии и строительного материала для роста, восстановления и развития.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выведение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согласует работу органов, а выделительная удаляет лишнюю воду и вредные продукты обмена. Если одна система работает хуже, это сразу отражается на состоянии других систем организма.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переносит кислород, питательные вещества и воду ко всем клеткам. Она же удаляет углекислый газ и продукты обмена, поэтому состояние сердца и сосудов влияет на весь организм.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факторы чаще всего определяют самочувствие школьника в повседневной жизни и помогают или мешают учёбе.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для подростка обычно становятся сон, питание и движение; стресс и вредные привычки заметно усиливают нагрузку на организм.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биологии и основам здорового образа жизни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сильнее всего влияют на здоровье подростка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 как условие роста и развития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 роста мышц, кожи, крови и внутренних органов. В подростковом возрасте организм активно развивается, поэтому особенно важно регулярно получать продукты, богатые полноценным белком.
</a:t>
            </a:r>
            <a:endParaRPr lang="en-US" sz="1591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 жиры обеспечивают организм энергией для учёбы, движения и работы мозга. При этом избыток сладостей и фастфуда быстро даёт калории, но не всегда полезные вещества.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 минералы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крупы, молочные продукты, рыба, яйца, мясо и бобовые снабжают организм витаминами и минеральными веществами. Они поддерживают рост, иммунитет, состояние костей и зубов.
</a:t>
            </a:r>
            <a:endParaRPr lang="en-US" sz="1591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умеренность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 обмена веществ и нормальной работы всех органов. Рацион лучше строить на регулярных приёмах пищи и без переедания, чтобы сохранить энергию и не перегружать организм.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пример распределения приёмов пищи в течение дня и их основную биологическую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приёмы пищи помогают поддерживать уровень глюкозы в крови, работоспособность и нормальный обмен веществ.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рационального питания школьников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рационального дневного меню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8776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переносит вещества, помогает охлаждать организм и участвует во многих реакциях обмена. Даже небольшая нехватка жидкости может снизить внимание, скорость реакции и общее самочувствие.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55693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завтрак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завтрака часто приводит к быстрой утомляемости, раздражительности и трудностям с концентрацией на уроках. После ночного перерыва организму нужны энергия и питательные вещества для начала дня.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52608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как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пить воду и есть по режиму, мозг и мышцы работают стабильнее. Привычка не затягивать с приёмами пищи помогает сохранять силы, настроение и учебную работоспособность.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режим питания и работа нервной 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и её влияние на организм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сосуды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тренирует сердечно-сосудистую систему, улучшает кровообращение и помогает тканям получать больше кислорода. Благодаря этому организм легче переносит повседневные нагрузки и быстрее восстанавливается после них.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 осанка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развивает мышцы, укрепляет связки и помогает удерживать правильную осанку. Особенно полезны упражнения, в которых работает всё тело, а не только одна группа мышц.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движения ускоряется обмен веществ, а энергия расходуется более равномерно. Это помогает поддерживать нормальную массу тела и снижает риск переутомления при малоподвижном образе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подходят ходьба, бег, плавание, велосипед, спортивные игры и занятия в секциях. Важно выбирать такие формы активности, которые доступны, безопасны и приносят регулярную пользу.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 лучше работает, если её распределять в течение дня: короткая разминка, ходьба, игры и уроки физкультуры.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минут движения в день — минимальная рекомендация; регулярность важнее редких, но очень интенсивных нагрузок.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физической активности для детей и подростков; ВОЗ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движения нужно подростку в день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 обычно необходимо подростку, чтобы нервная система успевала восстановиться и организм был готов к нагрузкам.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возрастные нормы сна для подростков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быстро снижает внимание, память и устойчивость к школьным нагрузкам, поэтому режим сна напрямую связан с работоспособностью.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общие этапы формирования устойчивого навыка через повторение и регулярность.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полезная привычка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 профилактика инфекций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после улицы, перед едой и после туалета уменьшает попадание микробов в организм. Это особенно важно в школе, где много общих поверхностей и контактов.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зубами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два раза в день помогает удалять налёт и остатки пищи, снижая риск кариеса и воспаления дёсен. Здоровые зубы важны для питания и чёткого произношения.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и помещение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одежды после физической нагрузки и проветривание комнаты уменьшают влажность, запахи и накопление пыли. Так создаются более безопасные и комфортные условия для здоровья.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Ухоженные ногти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чистые ногти и аккуратное рабочее место помогают не заносить грязь и микробы в рот и глаза. Простые привычки снижают риск инфекции каждый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повседневные действия помогают организму работать без лишней нагрузки и уменьшают риск заболеваний.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гигиенические действия дают заметный профилактический эффект: поддерживают чистоту, снижают вероятность болезни и помогают организму сохранять нормальную работу.
</a:t>
            </a:r>
            <a:endParaRPr lang="en-US" sz="1237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санитарно-гигиенические нормы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Гигиенические привычки и их биологический результат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 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отражается на настроении, памяти, внимании и способности учиться. Когда подросток чувствует себя спокойно и уверенно, ему легче справляться с ежедневными нагрузками.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семьи, дружба и доверительные разговоры помогают переживать трудности без лишнего напряжения. Чувство безопасности снижает тревожность и делает поведение более уравновешенным.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напряжение может ухудшать сон, вызывать усталость, раздражительность, снижение аппетита или переедание. Из-за этого становится сложнее сосредоточиться и запоминать новое.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нервной системой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влияют на работу нервной системы и общее состояние организма. Если настроение часто ухудшается, важно отдыхать, делиться переживаниями и при необходимости обращаться за помощью.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и эмоциональное состояние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по-разному действует на школьника: одни причины накапливают напряжение, а другие помогают восстановиться и сохранить спокойный рабочий ритм.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напряжение связано с учёбой и недосыпанием, а снижение стресса чаще дают отдых, движение и чёткое распределение дел.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факторов стресса по материалам курса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у школьника и способы снижения напряжения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9827" y="2407886"/>
            <a:ext cx="2599815" cy="21469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0977" y="2407886"/>
            <a:ext cx="2599815" cy="2146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лёгким не хватает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 никотинсодержащие устройства раздражают дыхательные пути и ухудшают работу лёгких. Человеку становится труднее переносить бег, игры и даже обычный подъём по лестнице. Постепенно снижается выносливость и появляется одышка.
</a:t>
            </a:r>
            <a:endParaRPr lang="en-US" sz="1006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с перегрузкой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 никотин нарушают нормальную работу сердца и сосудов. Организм подростка ещё растёт, поэтому ему особенно трудно справляться с такими нагрузками. Из-за этого может ухудшаться самочувствие и быстрее наступает утомление.
</a:t>
            </a:r>
            <a:endParaRPr lang="en-US" sz="1088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внимание слабеют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отражаются не только на органах, но и на нервной системе. Подростку становится сложнее сосредоточиться на уроках, запоминать материал и принимать быстрые решения. Это мешает учёбе и повседневной активности.
</a:t>
            </a:r>
            <a:endParaRPr lang="en-US" sz="1040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 их влияние на органы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признаках, при которых нельзя откладывать обращение за медицинской помощью.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помощь взрослого или врача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6499" y="1838326"/>
            <a:ext cx="419088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2557" y="1838326"/>
            <a:ext cx="419088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5705" y="1838326"/>
            <a:ext cx="488936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среда вокруг человека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в помещении помогает легче дышать, уменьшает духоту и поддерживает работоспособность. Регулярное проветривание особенно важно во время учёбы и отдыха.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свет снижает напряжение глаз и помогает дольше сохранять внимание. При тусклом освещении быстрее наступает утомление и становится труднее читать и писать.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для питья, приготовления пищи и нормальной работы организма. Она поддерживает обмен веществ и помогает сохранять самочувствие в течение дня.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рабочее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мебель и возможность двигаться без напряжения помогают сохранять осанку и меньше уставать. Это особенно важно при долгом сидении за партой или 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 — это ежедневный результат наших выборов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питание, движение, гигиена, спокойствие и безопасная среда работают вместе, помогая организму расти, учиться и восстанавливаться. Каждый полезный выбор укрепляет здоровье надолго.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2026-06-01T13:18:55Z</dcterms:created>
  <dcterms:modified xsi:type="dcterms:W3CDTF">2026-06-01T13:18:55Z</dcterms:modified>
</cp:coreProperties>
</file>