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ферму: animals, crops, food, buildings and daily work.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On the farm: английская тема о ферме, животных и продуктах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98" y="1250100"/>
            <a:ext cx="3293803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соединяет растения, животных и труд людей. В теме встречаются слова из повседневной жизни: milk, egg, cow, pig, field, barn, tractor. Они легко запоминаются через предметы, действия и картинки.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в жизни людей и в английском языке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444" y="1642900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475" y="1642900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25" y="3155850"/>
            <a:ext cx="218362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181" y="3155850"/>
            <a:ext cx="194100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 animals: основные животные фермы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Cow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Cow is one of the most important farm animals. It gives milk, is easy to узнавать по картинке и помогает выучить простое предложение: A cow gives milk.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 lives in the chicken coop and lays eggs. This word is useful for short sentences about food, because eggs are part of breakfast and dinner in many families.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Sheep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Sheep often stay in groups and give wool. This animal helps connect vocabulary about nature, clothes and farm life, for example: Sheep live on the farm.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Horse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Horse is a strong animal that can help people on the farm. It also appears in simple descriptions: The horse is big and works on the farm.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Duck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Duck lives near water and lays eggs. It shows that farm animals can be different in habitat and use, so pupils can compare them with other animals.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 buildings: постройки на ферме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4575" y="1193500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Barn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Barn is a large farm building. Farmers keep hay, tools and sometimes animals there, so the word is useful for describing where things are stored on the farm.
</a:t>
            </a:r>
            <a:endParaRPr lang="en-US" sz="1092" dirty="0"/>
          </a:p>
        </p:txBody>
      </p:sp>
      <p:sp>
        <p:nvSpPr>
          <p:cNvPr id="12" name="Text 3"/>
          <p:cNvSpPr txBox="1"/>
          <p:nvPr/>
        </p:nvSpPr>
        <p:spPr>
          <a:xfrm>
            <a:off x="514575" y="1852317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Stable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Stable is the place for horses. It helps pupils learn that different animals live in different buildings, and each building has its own purpose and shape.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514575" y="2527242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Chicken coop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Chicken coop is a small home for hens. Simple phrases like The hens are in the coop make the new words easier to remember and use.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514575" y="3194205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 is a fenced area for animals. It shows how farmers keep animals in one safe place, especially when they need space outside a building.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514575" y="3902792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Shed and silo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Shed is useful for storing equipment, and silo keeps grain or feed. These words expand farm vocabulary and help describe a real farm yard more accurately.
</a:t>
            </a:r>
            <a:endParaRPr lang="en-US" sz="10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животные связаны с продуктами, работой и простыми английскими предложениями.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animal может давать продукт и выполнять полезную роль на ферме.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7, обобщение лексики по ферме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 animals and what they give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объединяет продукты, которые часто встречаются в семейном питании и в словаре темы.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категории — milk, eggs and meat; именно они чаще всего связывают ферму с повседневной едой.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7 (условное распределение продуктов)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Products from the farm: what people get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farm to table: путь продукта от фермы до дома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 типичным этапам движения продукта от производства к использованию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сеют seeds и высаживают молодые растения. Почва должна быть влажной и рыхлой, чтобы crop could grow well.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Plants are watered and cared for every day. Farmers watch the field, remove weeds and protect crops from heat or pests.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harvest time. Grain, vegetables and fruit are collected, sorted and prepared for storage or sale.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moves indoors: farmers plan the next season, check supplies and keep stored crops safe from cold and damp.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Crops on the farm: растения и урожай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Farm tools and machines: инструменты фермера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2375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Tractor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Tractor is the main machine on a large farm. It moves heavy loads, pulls equipment and helps workers do field jobs faster and with less effort.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375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Plough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Plough is used to prepare soil before planting. It breaks the ground and makes it easier for seeds to grow, so it is important in crop work.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375" y="3458086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Rake and fork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Rake gathers grass and hay, while fork helps lift and move them. These tools are simple, but they are very useful in daily farm jobs.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61287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Bucket and watering can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Bucket and watering can are needed for water, feed and small tasks. They help children understand that not all farm work needs a big machine.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1287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container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container keeps animal food in one place. It supports regular feeding and shows that farm equipment is also about order and care.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Фермерские дела повторяются по расписанию: утром, днём и вечером. Это помогает держать порядок и заботиться о животных без перерывов.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выполняются basic care tasks, while repairs are less frequent and depend on need.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7 (условная частота ежедневных дел)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jobs on the farm: что делают каждый день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64586"/>
            <a:ext cx="4094100" cy="1619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три распространённых типа ферм и показывает, какие продукты они дают и какая работа там выполняется.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ферма самая разнообразная: на ней сочетаются животные, поля и разные виды продукции, поэтому словарь темы там самый широкий.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и примеров по теме UNIT 7 «On the farm».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ферм: молочная, зерновая и смешанная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Фермерский год: seasons on the farm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фермеры готовят землю, сажают семена и высаживают молодые растения. В этот период особенно важно следить за влажностью почвы и вовремя начинать полевые работы.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растениям нужен регулярный полив, а животным — постоянный уход и корм. Фермер также осматривает поля, чтобы заметить сорняки, вредителей или признаки засухи.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наступает время сбора урожая: овощи, фрукты и зерно убирают с полей и садов. Затем продукты сортируют, хранят и готовят к перевозке.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основная работа связана с кормлением животных, ремонтом построек и планированием следующего сезона. Холод, снег и короткий день меняют привычный ритм фермы.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ухаживать за коровой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сохранить здоровье животного и качество молока.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743" y="1120600"/>
            <a:ext cx="308206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 ферме: от утра до вечера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начинается очень рано. Утром фермер кормит животных, проверяет воду, убирает помещения и собирает свежие продукты, пока на дворе ещё тихо.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выполняются полевые работы: ремонт заборов, перенос кормов, уход за посевами и наблюдение за урожаем. В это время особенно важны порядок и внимательность.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фермер снова кормит животных и проверяет, хватает ли им воды и уюта. Повторяющиеся действия помогают поддерживать спокойный и безопасный ритм работы.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завершением дня проверяют, всё ли готово к следующему утру. Такая последовательность показывает, что ферма требует постоянного участия людей в течение всего дня.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продукты чаще всего попадают на семейный стол и как они связаны с разными приёмами пищи.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обеспечивает не один, а несколько видов еды, поэтому её роль заметна и в завтраке, и в обеде, и в ужине.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по теме UNIT 7 «On the farm».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с фермы: продукты для питания семьи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47" y="32169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32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10308"/>
            <a:ext cx="218400" cy="194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 безопасность животных на ферме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нужна свежая и чистая вода каждый день. Если воды достаточно, они чувствуют себя лучше, а фермеру легче следить за их самочувствием и активностью.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Амбар, курятник или стойло должны быть сухими, чистыми и безопасными. В таком месте животные меньше болеют и лучше переносят жару, холод и дождь.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корм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корм помогает животным расти, оставаться сильными и давать полезные продукты. Фермер подбирает пищу по возрасту, виду животного и времени года.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внимательно осматривает животных, чтобы вовремя заметить болезнь, рану или усталость. Ранняя проверка помогает защитить и животных, и людей рядом с ними.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и природа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помогает земле не истощаться и сохранять питательные вещества. Когда культуры меняют местами, почва остаётся более плодородной, а урожай растёт лучше и стабильнее.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воде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стараются расходовать воду разумно и не загрязнять её удобрениями или отходами. Чистая вода нужна и растениям, и животным, и людям вокруг фермы.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и польза для 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возвращает в почву полезные вещества и уменьшает количество отходов. Это простой способ сделать хозяйство более аккуратным и полезным для природы.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Луга, изгороди и поля создают укрытие для птиц и мелких животных. Если фермер бережёт такие места, ферма становится частью природной среды, а не её врагом.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английские слова темы и помогает быстро связать их со значением и употреблением в простом предложении.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запоминать группами: животные, места, продукты и действия. Такой способ помогает строить короткие фразы без путаницы.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7 «On the farm» по материалам темы.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UNIT 7: ключевые слова по теме фермы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тема фермы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запоминают названия животных, продуктов, построек и действий. Это расширяет активный словарь и помогает понимать простые тексты про повседневную жизнь.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объединять слова по смыслу: animals, buildings, jobs, crops, food. Такой способ делает запоминание быстрее и помогает замечать связи между словами.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теме фермы легко учиться описывать предметы и действия простыми фразами: The cow is big. The hens are in the coop. Это полезно для говорения.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урока встречаются в еде, на природе и в повседневных делах. Когда материал связан с реальными примерами, его легче читать, понимать и запоминать.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фермы объединяет животных, растения, постройки, инструменты и труд людей. Она помогает учить английские слова через понятные примеры из жизни, природы и питания семьи.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On the farm: главные итоги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2026-05-30T12:40:19Z</dcterms:created>
  <dcterms:modified xsi:type="dcterms:W3CDTF">2026-05-30T12:40:19Z</dcterms:modified>
</cp:coreProperties>
</file>