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Тартык аваз хәрефләре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согласные звуки, буквы и правила их чтения.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помогают точно читать, писать и различать слова. Знание их звучания особенно важно в родном языке, где одна буква может изменить смысл или написание.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 5 классе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звук согласный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Воздух встречает преграду
</a:t>
            </a:r>
            <a:pPr algn="ctr" indent="0" marL="0">
              <a:lnSpc>
                <a:spcPct val="100000"/>
              </a:lnSpc>
              <a:buNone/>
            </a:pPr>
            <a:r>
              <a:rPr lang="en-US" sz="3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Согласный образуется, когда воздух задерживается губами, зубами, языком или нёбом. Поэтому звук звучит не свободно, а с помехой.
</a:t>
            </a:r>
            <a:endParaRPr lang="en-US" sz="1141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Сам по себе слога не образует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Согласный обычно стоит рядом с гласным и вместе с ним образует слог. В слове он помогает произнести его чётко и узнаваемо.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Положение в слове важно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могут стоять в начале, середине и конце слова. От их звучания часто зависит, как мы слышим и понимаем слово.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согласные буквы и краткие примеры их употребления в словах.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буквы образуют разные группы, но все они важны для точного чтения и письма.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согласных в родном языке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согласных букв родного языка из темы урока.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произнесении согласных воздушная струя встречает преграду: губы смыкаются, язык касается зубов или нёба, а звук выходит с помехой.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согласные звуки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органы речи работают по-разному, поэтому согласные звучат не одинаково. Это видно на схеме с губами, зубами, языком, нёбом и голосовыми связками.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 согласные распределяются по звучанию и почему некоторые звуки легче спутать при письме.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группу составляют глухие согласные; звонкие и сонорные требуют особенно внимательного различения.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согласных по звучанию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согласных звуков и букв.
</a:t>
            </a:r>
            <a:endParaRPr lang="en-US" sz="13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согласные произносятся с участием голоса и шума одновременно. В речи они звучат отчётливее и часто помогают различать близкие по смыслу слова.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согласные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звонким относятся б, в, г, гъ, д, җ, ж, з. Эти звуки нередко образуют пары с глухими, поэтому важно слышать разницу при чтении и письме.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произнести слово вслух, звонкий согласный ощущается как более «живой» и звучный. Это полезно при проверке слов и работе с орфографией.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449" y="1581445"/>
            <a:ext cx="203962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3986" y="1581445"/>
            <a:ext cx="203962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4449" y="3418395"/>
            <a:ext cx="203963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83974" y="3418395"/>
            <a:ext cx="203963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Глухие согласные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голоса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Глухие согласные произносятся только с шумом. Голосовые связки почти не участвуют, поэтому звук кажется более резким и коротким.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 учебных словах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согласные часто встречаются в словах школьной темы: китап, мәктәп, шапка. Их нужно внимательно слышать в конце и середине слова.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для письма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письме глухие звуки легко перепутать со звонкими. Особенно это заметно в словах, где выбор буквы меняет звучание.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групп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глухим относятся п, ф, к, қ, т, с, ш, х, һ, ч. Эти звуки полезно запоминать вместе с примерами.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Сонорные согласные звучат плавно и ясно, потому что голос в них слышен особенно отчётливо. Они легче тянутся в речи и хорошо различаются на слух.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Сонорные согласные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сонорным относятся м, н, ң, л, р, й. Эти звуки часто встречаются в корнях слов и помогают соединять слоги без резких переходов.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сонорными обычно произносятся мягче и естественнее. Такие согласные удобно находить в знакомых словах: мама, юл, яңа, мәктәптәге сүзләр.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согласный звук по шагам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определить, к какой группе относится согласный, если произнести слово вслух и внимательно вслушаться.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 по звонкости и глухости помогают быстро сравнивать похожие слова: б—п, д—т, г—к, җ—ч, з—с. Такое сопоставление важно при чтении и письме.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и непарные согласные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слове слышится звонкий или глухой согласный, нужно проверить, есть ли у него пара. Парные звуки легче распознавать, когда слово произносится вслух медленно и чётко.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Непарные согласные не образуют простую пару по звонкости и глухости. К ним относятся в, гъ, ж, ф, х, һ, м, н, ң, л, р, й, и их звучание нужно запоминать отдельно.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Различение парных и непарных согласных помогает не только произносить слова правильно, но и избегать ошибок в диктантах, особенно там, где одна буква меняет звучание всего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деление показывает, какая часть речевого аппарата активнее участвует в произношении каждого звука.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группы составляют язычные и заднеязычные согласные; это подчёркивает роль языка в звучании родной речи.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по месту образования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фонетике родного языка, 2024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буквы родного языка: ң, қ, гъ, һ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ң и заднеязычные согласные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ң обозначает носовой звук, который слышится мягко и не похож на обычное н. Он часто встречается в словах, где важно правильно передать звучание корня.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һ и точность произношения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қ и гъ помогают различать заднеязычные согласные, а һ передаёт особый придыхательный звук. При чтении таких слов нужно внимательно слушать и сравнивать написание с произношением.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835483"/>
            <a:ext cx="3805200" cy="15164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буква соотносится со звуком и словом-образцом. Это помогает не путать написание с привычным русским чтением.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буква в родном языке может передавать звук, который читается иначе, чем в русском; поэтому важны пример и слуховая проверка.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Буква, звук и пример слова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«Тартык аваз хәрефләре»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соседних гласных помогают согласным звучать по-разному.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и задние гласные задают оттенок произношения: это влияет на чтение слова и на выбор нужной буквы при письме.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фонетики и орфографии родного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особенно заметны в словах, где похожие буквы обозначают разные звуки и меняют смысл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связаны с особенными буквами; значит, при письме нужно опираться не только на слух, но и на правило.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письме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на материале упражнений по теме, 2024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согласную в слове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произношении слова, соседних гласных и сопоставлении с правилом или словарём.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школьной жизни помогают запомнить согласные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Мәктәп: слово, которое звучит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обложке учебника, в расписании и в разговоре с друзьями слово «мәктәп» встречается очень часто. В нём легко выделить согласные, а знакомый смысл помогает быстрее запомнить правильное написание и произношение.
</a:t>
            </a:r>
            <a:endParaRPr lang="en-US" sz="1141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Китап и дәфтәр: главные помощники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 тетрадь становятся удобными примерами для разбора согласных на уроке. В словах «китап» и «дәфтәр» можно сравнить глухие и звонкие звуки, а также заметить, как буквы помогают услышать слово точно.
</a:t>
            </a:r>
            <a:endParaRPr lang="en-US" sz="1141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Дус, юл, укучы: речь рядом с жизнью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«дус», «юл» и «укучы» показывают, что согласные окружают нас в обычной речи. Когда ученик видит знакомое слово на картинке, ему легче читать, писать и объяснять, какой звук стоит в начале или в середине.
</a:t>
            </a:r>
            <a:endParaRPr lang="en-US" sz="114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684" y="1804453"/>
            <a:ext cx="251700" cy="22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2584" y="1791220"/>
            <a:ext cx="250200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9684" y="3473701"/>
            <a:ext cx="251700" cy="201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28221" y="3449281"/>
            <a:ext cx="218925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согласные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без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различает согласные, он быстрее узнаёт слово в тексте и не спотыкается на трудных местах. Это особенно полезно при чтении вслух и работе с новыми словами.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письмо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согласных помогает выбирать нужную букву в диктанте и в упражнениях. Ученик меньше путает похожие написания и увереннее проверяет себя по правилу.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произношение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произношение делает речь понятнее для слушателя. Если согласные звучат верно, слово не искажается, а собеседнику легче понять мысль без повторов и уточнений.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на проверочных работах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согласных часто встречается в заданиях по чтению, орфографии и разбору слов. Понимание правил помогает спокойно выполнять работу и избегать типичных ошибок.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1000" y="786262"/>
            <a:ext cx="3884100" cy="35692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8300" y="1018350"/>
            <a:ext cx="3338400" cy="31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делают речь точной и выразительной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звуки и буквы помогают строить понятную речь, различать слова и писать без лишних ошибок. Если знать их группы, особенности и правила, учиться становится легче и увереннее.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2026-05-21T14:23:18Z</dcterms:created>
  <dcterms:modified xsi:type="dcterms:W3CDTF">2026-05-21T14:23:18Z</dcterms:modified>
</cp:coreProperties>
</file>