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углового аргумента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косинус, тангенс и котангенс задаются углом и описываются через единичную окружность.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тригонометрия нужна именно в 10 классе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тригонометрия связывает угол с координатами точки и длиной дуги. Радианы делают формулы компактными, а периодичность удобной для графиков и дальнейших тем. Истоки — измерения в астрономии и навигации, сегодня же это язык колебаний и вращений.
</a:t>
            </a:r>
            <a:endParaRPr lang="en-US" sz="919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606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99665"/>
            <a:ext cx="252900" cy="20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74375"/>
            <a:ext cx="252900" cy="252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окружность: что именно «читаем» по углу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на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единичную окружность радиуса 1 с центром в начале координат. Луч, образующий угол φ с осью Ox, задаёт положение точки и тем самым «включает» тригонометрию.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угла φ точка на окружности имеет координаты (cos φ; sin φ). Это означает: абсцисса — косинус, ордината — синус, и оба значения читаются прямо по графику.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как ордината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равен ординате точки на единичной окружности. Поэтому его знак зависит от того, выше или ниже оси Ox расположен луч, образующий угол φ.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как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определяется как tg φ = sin φ / cos φ. Он использует ту же информацию о точке, но превращает её в «наклон», и потому не везде существует.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как обратное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задаётся через ctg φ = cos φ / sin φ. Его знак определяется положением точки относительно осей, а главное — он тоже требует ненулевого знаменателя.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тригонометрических функций для основных углов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углов 0, π/6, π/4, π/3 и π/2 значения sin, cos, tg, ctg берутся с единичной окружности. Невозможные значения отмечены как «не определён».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при «красивых» углах дают точные значения; главное различие — где tg и ctg становятся не определены из‑за нулевого знаменателя.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таблица значений единичной окружности.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знак функции по четверти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берётся из координат точки на единичной окружности и из отношений tg φ = sin φ / cos φ, ctg φ = cos φ / sin φ.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и чётность: зачем это нужно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полного оборота на единичной окружности значения sin x и cos x повторяются, поэтому их период равен 2π. Это помогает быстро восстанавливать значения без полного перерисовывания графика.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tg x и ctg x период меньше: поворот на π возвращает «наклон» к исходному, так как отношения sin и cos сохраняются. Практически это ускоряет поиск значений и характерных точек.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симметрии дают экономию вычислений: sin(−x)=−sin x (нечётная), cos(−x)=cos x (чётная). Тангенс и котангенс тоже нечётные, поэтому знаки при замене аргумента меняются.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синуса и косинуса на одном периоде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cos x нули в точках π/2 и 3π/2, а форма сдвинута относительно sin x на π/2, поэтому кривые повторяют друг друга по волне.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форм и фазовый сдвиг объясняют, почему достаточно одной «волны»: остальные точки находятся по сдвигу на π/2.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 значениям единичной окружности (стандартные соотношения sin и cos).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тангенса и его вертикальные асимптоты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асимптоты при x=−π/2 и x=π/2 означают, что tg x «уходит» к бесконечности, когда cos x стремится к нулю.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нарушается в точках, где меняется знаменатель; поэтому в графике появляются разрывы и чередуются возрастающие ветви.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поведения tg x следует из tg x = sin x / cos x и свойств единичной окружности (конспектные построения).
</a:t>
            </a:r>
            <a:endParaRPr lang="en-US" sz="7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 область значений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определены при любом действительном аргументе: любая точка единичной окружности соответствует некоторому углу. Поэтому их область определения — ℝ, без исключений.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координаты на окружности по модулю не превышают 1, то sin x и cos x принимают только значения из отрезка [−1; 1]. Это ограничение напрямую видно по геометрическому смыслу координат.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не определён там, где cos x = 0, то есть при x = π/2 + πk. Котангенс не определён, когда sin x = 0, то есть при x = πk; в знаменателе появляется ноль.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tg x и ctg x — все действительные числа: между вертикальными асимптотами график проходит от −∞ до +∞. Эти различия критичны при решении уравнений и анализе графиков.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для углов вида π ± α и 2π ± α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осей для π − α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опираются на симметрии единичной окружности относительно осей и начала координат. Например, sin(π − α)=sin α, cos(π − α)=−cos α, tg(π − α)=−tg α.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полный оборот для 2π − α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углов 2π − α значения повторяются с учётом знака, потому что полный оборот возвращает точку в исходную позицию по окружности. Поэтому нужные значения часто выводятся из уже знакомых для α.
</a:t>
            </a:r>
            <a:endParaRPr lang="en-US" sz="9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тригонометрические тождества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действует базовое тождество: sin²x + cos²x = 1. Оно связывает синус и косинус и позволяет проверять вычисления: если равенство нарушено, значит где-то допущена ошибка.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тождества получаются полезные формы для тангенса и котангенса: 1 + tg²x = 1/cos²x и 1 + ctg²x = 1/sin²x. Эти равенства особенно удобны, когда выражения содержат дроби и степени.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через отношения: tg x = sin x / cos x и ctg x = cos x / sin x. Их применяют в преобразованиях, чтобы заменить тангенс на синус и косинус, сократить дроби и быстрее упростить выражение.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и радианы: два способа измерения угла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Градусы: полный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градусной мере полный оборот равен 360°, пол-оборота — 180°, четверть — 90°. Удобно для наглядности, но в формулах тригонометрии часто появляются лишние множители.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Радианы: полный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радианах полный оборот равен 2π, пол-оборота — π, четверть — π/2. Радианная мера естественнее связывается с длиной дуги на окружности.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мер угла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мерами записывается так: α° = α·π/180. Это правило помогает переводить заданный угол к той системе, которая требуется в задаче.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 смешивать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Радианная мера используется в формулах тригонометрии, потому что она напрямую выражает период и частоту. В школьных задачах критично не перепутать единицы при подстановке и построении графиков.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график при изменении коэффициентов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два разных механизма: коэффициент перед функцией отвечает за вертикальный масштаб, а коэффициент при аргументе задаёт частоту повторения через период.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коэффициент изменяет амплитуду, график «высится» сильнее или меньше, но не меняет длину цикла. При изменении аргумента период сжимается или растягивается пропорционально.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формулам для y = A·sin(Bx) (A=1,2; B=1,2).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четырёх тригонометрических функций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суммирует ключевые характеристики: период, область определения и значений, чётность и нули. Она помогает быстро выбрать нужную функцию при решении задач на графики и уравнения.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ограниченными (sin, cos) и неограниченными (tg, ctg) функциями особенно заметно по области значений: у tg и ctg нет границ.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по определению на единичной окружности и по свойствам периодов.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значений тригонометрической функции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опирается на единичную окружность, таблицу опорных углов и формулы приведения.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sin x = a, cos x = a, tg x = a, ctg x = a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sin x = a и cos x = a имеют решения только при −1 ≤ a ≤ 1, потому что синус и косинус ограничены и принимают значения только из отрезка [−1;1].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tg x = a и ctg x = a, напротив, имеют бесконечно много решений: графики повторяются через период π. При этом нужно помнить об ограничениях области определения.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ответ записывают параметром k — целым числом, учитывая соответствующий период и знак. Для школьных задач полезно сверять найденный вид решения с графиком и ОДЗ функции.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встречаются тригонометрические функции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звук: волна как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воздуха при звуке часто описывают синусоидой: максимум соответствует наибольшей громкости, минимум — ослаблению. Амплитуда показывает силу отклонения, период — «время цикла», а фаза — момент, с которого стартует колебание. Поэтому тригонометрия помогает понимать форму сигнала.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Электричество: переменный ток и его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Переменный ток меняется периодически, поэтому его удобнее всего записывать через синус и косинус. При изменении частоты меняется период, а при смене режима — «высота» колебаний. Тригонометрическая модель позволяет анализировать повторяемость и планировать измерения в быту и технике.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сезонность: регулярность в наблюдениях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моря в течение дня и месяца колеблется предсказуемо, хотя реальность может немного «отклоняться» от идеала. Синусоида выделяет регулярный рисунок в данных и упрощает прогноз. На практике это помогает сравнивать периоды и искать закономерности без сложных вычислений.
</a:t>
            </a:r>
            <a:endParaRPr lang="en-US" sz="9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Периодический процесс и его приближённая синусоида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изображают наблюдения, а сглаженная кривая — синусоидальную модель. Видно совпадение основных максимумов и минимумов, но реальные значения немного «гуляют» вокруг идеала.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видно: тригонометрическая функция не обязана совпадать с каждым измерением, но хорошо выделяет регулярность и ключевые параметры цикла. Это делает её практичной моделью.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демонстрация: сравнение периодических данных с синусоидой (пример для визуального понимания, не конкретный источник).
</a:t>
            </a:r>
            <a:endParaRPr lang="en-US" sz="6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смешение градусов и радианов: при неверных единицах меняются значения синуса и косинуса, а график «съезжает». Всегда проверяйте, что в формулы подставлены именно те единицы, что заданы в задаче.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знак функции по четверти. Нужно связывать знак с координатами точки на единичной окружности: sin и cos могут быть разных знаков, а tg и ctg зависят от отношения этих координат.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забывание точек, где tg x и ctg x не определены. Если cos x = 0 или sin x = 0, дробь превращается в деление на ноль, и уравнение с tg/ctg требует ограничения ОДЗ.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механическое применение формул приведения без проверки четверти и опорного угла, а также путаница между sin и cos при углах π/6, π/4 и π/3. Причина — недостаточная опора на единичную окружность и таблицу.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тригонометрических функций углового аргумента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связывают геометрию окружности, координаты точки и периодические зависимости. Единичная окружность задаёт определения, таблица ускоряет расчёты, а тождества и приведение упрощают преобразования. Свойства периодичности и чётности объясняют графики, а тема готовит к уравнениям, их анализу и применению к реальным повторяющимся процессам.
</a:t>
            </a:r>
            <a:endParaRPr lang="en-US" sz="8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2026-05-12T05:21:56Z</dcterms:created>
  <dcterms:modified xsi:type="dcterms:W3CDTF">2026-05-12T05:21:56Z</dcterms:modified>
</cp:coreProperties>
</file>