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человека: ключевые аспекты и подходы
</a:t>
            </a:r>
            <a:endParaRPr lang="en-US" sz="3884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наследственности и среды на формирование личности и жизненный путь.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научные основы исследования индивидуального развития
</a:t>
            </a:r>
            <a:endParaRPr lang="en-US" sz="219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развитии человека развивались от Ламетри и Дарвина до Пиаже. Понимание этих процессов важно для изучения взросления, социализации и адаптации личности в обществе.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индивидуального развития человека
</a:t>
            </a:r>
            <a:endParaRPr lang="en-US" sz="2323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432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базовых структур организма до рождения, закладываются предпосылки для дальнейшего развития.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017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овладение моторикой, речью и базовыми социальными навыками, формируется фундамент личности.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602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идентичности и личностных ценностей, углубление социальных связей и самостоятельности.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29950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Самореализация через профессию, семейные роли и адаптация к обществу, укрепление личностных качеств.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43875" y="1891350"/>
            <a:ext cx="1555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прожитой жизни, переоценка целей и снижение физической активности, важность психоэмоционального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предпосылки индивидуального развития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влияет на стрессоустойчивость и реакцию организма, определяя внутренние ресурсы. Эти врожденные особенности взаимодействуют с внешними условиями и создают индивидуальный фенотип.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задаёт физические характеристики, предрасположенность к заболеваниям и особенности интеллектуальных способностей. Уникальные сочетания аллелей формируют неповторимость каждого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воспитания на личностное формирование
</a:t>
            </a:r>
            <a:endParaRPr lang="en-US" sz="1962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формировании моральных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закладывает основы поведения, передавая традиции и нормы, формирует эмоциональный комфорт и поддержку, необходимую для развития личности в раннем возрасте.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и социализация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развивает навыки общения, ответственности и коллективной работы, а также влияет на самооценку и формирование профессиональных интересов подростков.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культура формируют мировоззрение, расширяют кругозор и влияют на моделирование социальных ролей, помогая адаптироваться к меняющимся условиям общества.
</a:t>
            </a:r>
            <a:endParaRPr lang="en-US" sz="9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развитии интеллектуальных и личностных качеств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адаптация и профессиональные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формирует умение работать в коллективе, освоение профессиональных компетенций и подготовку к жизни в обществе с различными ролями.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аналитического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способствует развитию навыков критического анализа и решения задач, расширяет познавательные горизонты и стимулирует самостоятельное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механизмы формирования индивидуальности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формируется через оценку собственных достижений и отзывов окружающих, влияя на уверенность и мотивацию.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идентичность развивается в результате осмысления жизненного опыта и самоопределения, постепенно укрепляя внутреннюю целостность.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достигается через управление эмоциями, сбалансированные ожидания и умение преодолевать стрессовые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когнитивного развития на протяжении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жизни наблюдается интенсивное становление когнитивных функций в детстве и снижение продуктивности после 60 лет из-за физиологических изменений.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умственных возможностей приходится на период юности, после чего адаптация требует больше ресурсов и постоянного тренинга.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нейронауки,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иерархии социальных ролей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приносит новые роли — лидера, родителя, гражданина — каждая из которых требует формирование специфических навыков и ценностей.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последовательно выполняет роли ребенка, ученика и друга, учась взаимодействовать и принимать ответственность в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965722"/>
            <a:ext cx="4009200" cy="1208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биологических и социальных факторов на развитие личности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физические, мыслительные и эмоциональные аспекты личности взаимодействуют с биологическими и социальными влияниями.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взаимодействие наследственных и социальных факторов формирует адаптивность и уникальные черты личности.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Э.Эриксона и А.Н. Леонтьева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препятствия на пути индивидуального развития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ограничивают доступ к образованию и ресурсам, создавая барьеры для полноценного развития и реализации потенциала личности.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изоляция и дискриминация снижают мотивацию к обучению и создают психологический дискомфорт, препятствуя формированию здоровой самооценки.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и нерешённые семейные конфликты провоцируют эмоциональную нестабильность, что отрицательно сказывается на когнитивных и поведенческих процессах.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ожиданий и реальных возможностей приводит к фрустрации, неуверенности в себе и осложняет адаптацию к меняющимся жизненным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и досуговая деятельность как факторы саморазвития
</a:t>
            </a:r>
            <a:endParaRPr lang="en-US" sz="1983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кружков и секций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участие в специализированных группах помогает расширить знания и навыки, стимулирует личностный рост и укрепляет социальные связи среди сверстников.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Онлайн-обучение и курсы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форматы дают возможность гибко получать новые компетенции, повышают самостоятельность обучения и способствуют развитию критического мышления.
</a:t>
            </a:r>
            <a:endParaRPr lang="en-US" sz="715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хобби и творческих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увлечениями улучшают стрессоустойчивость, формируют ответственность и инициативность, что важно для всестороннего и гармоничного развития личности.
</a:t>
            </a:r>
            <a:endParaRPr lang="en-US" sz="6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минут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позитивно влияют на кровообращение, иммунитет и эмоциональное состояние, способствуя формированию самодисциплины и уверенности в себе.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2020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ежедневной умеренной физической активности рекомендуют для поддержания здоровья и психического равновесия в подростковом возрасте
</a:t>
            </a:r>
            <a:endParaRPr lang="en-US" sz="13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решений в индивидуальном развитии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выбора и реализации жизненных стратегий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значение социальной поддержки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в подростковом возрасте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сверстников и семьи играет ключевую роль в формировании уверенности и снижении уровня стресса у подростков. Она способствует успешной адаптации в сложных ситуациях и укрепляет психологическое здоровье.
</a:t>
            </a:r>
            <a:endParaRPr lang="en-US" sz="93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 как фактор устойчивости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помощь и советы вовремя оказывают поддержку при преодолении трудностей. Это снижает риск развития депрессии и создает чувство безопасности в социальной среде.
</a:t>
            </a:r>
            <a:endParaRPr lang="en-US" sz="10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Индивидуализация образовательных траекторий в российской школе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персонализированных учебных программ учитывает интересы и интеллектуальные способности каждого ученика, что повышает мотивацию и качество обучения.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стимулирует практическое применение знаний, творческое мышление и навыки самостоятельной работы в коллективе.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учебного процесса способствует развитию ответственности и инициативы, что важно для эффективного самоуправления образовательным маршрутом.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Элективные курсы расширяют возможности выбора предметов, позволяя сосредоточиться на профильных направлениях и развивать профессиональную ориентацию с юных лет.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мотивации и их вклад в образовательные достижения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 способствуют глубокому усвоению материала и творческому подходу к обучению, что повышает качество знаний.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значимый фактор успеха — внутренний интерес и удовлетворение от учебного процесса, что отражает необходимость поддержки самостоятельности.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Российского психолого-педагогического института,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 и традиции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мировоззрения через культурные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праздники, литература и обмен культурным опытом расширяют понимание мира, способствуют толерантности и развитию личностных качеств у подростков.
</a:t>
            </a:r>
            <a:endParaRPr lang="en-US" sz="1058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культурной среды на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формируют способы взаимодействия и позитивные модели поведения, укрепляют ценностные ориентиры и способствуют социальной интеграции.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уникальные примеры индивидуального развития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успешно сочетал самообразование и научное творчество, преодолевая ограничения своего времени и среды, что позволило ему стать одним из основателей отечественной науки.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Хелен Келлер преодолела тяжелые ограничения зрения и слуха благодаря настойчивости и поддержке, овладев речью и обучением, что стало символом силы человеческого духа.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проявил индивидуальный стиль обучения и умение мыслить нестандартно, что помогло ему создать новые теории и изменить научные представления своего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индивидуального развития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развитие личности требует баланса между наследственностью, социальным окружением и личной инициативой для достижения благополучия и успешной самореализации.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2026-05-10T00:49:32Z</dcterms:created>
  <dcterms:modified xsi:type="dcterms:W3CDTF">2026-05-10T00:49:32Z</dcterms:modified>
</cp:coreProperties>
</file>