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14. Customs, Traditions, Superstitions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традиции и суеверия в языке и 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культура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говорить о привычках, ритуалах и вере в приметы, а также сравнивать культурные нормы в разных странах и ситуациях общения.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термина по-разному описывают поведение людей: от общественной нормы до личной веры в приметы.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слова помогают разграничить обычай, традицию и суеверие.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материал темы Unit 14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теме: слова, значение,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базовые слова темы и их типичные контексты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тематически, но различаются по смыслу и ситуации употребления.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14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как часть культуры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трапезы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 и праздничные обеды создают устойчивый семейный ритм, в котором дети и взрослые чувствуют себя частью одной истории и одного круга доверия.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поколениях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рассказы о родственниках и поздравительные открытки сохраняют связь между поколениями и делают семейную историю не абстрактной, а личной и живой.
</a:t>
            </a:r>
            <a:endParaRPr lang="en-US" sz="6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dinner, Thanksgiving meal и Sunday roast показывают, что еда может быть не только бытовой привычкой, но и значимым культурным знаком.
</a:t>
            </a:r>
            <a:endParaRPr lang="en-US" sz="752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 несколькими поколениями за столом наглядно передаёт идею преемственности, близости и уважения к семейной традиции.
</a:t>
            </a:r>
            <a:endParaRPr lang="en-US" sz="828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ритуалы укрепляют уважение, помогают лучше понимать старших и поддерживают ощущение стабильности, особенно в подростковом возрасте.
</a:t>
            </a:r>
            <a:endParaRPr lang="en-US" sz="7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традиции и ритуалы наиболее заметны у подростков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регулярные практики дома и в школе заметнее всего, потому что они повторяются чаще и поддерживаются взрослыми.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 школьная среда формируют основную часть повседневных привычек подростков.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для Unit 14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носители традиций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и американской культуре праздники поддерживают не только досуг, но и чувство принадлежности к семье, школе и стране.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сохраняют память о событиях, религиозных смыслах и общественных ценностях, поэтому они объединяют прошлое и современную повседневность.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дома, семейный ужин, костюмы, открытки и подарки делают праздник узнаваемым и помогают поддерживать его традиционный характер.
</a:t>
            </a:r>
            <a:endParaRPr lang="en-US" sz="1087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праздник становится редкой возможностью собраться вместе, восстановить контакт между поколениями и разделить общие эмоции.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обычай превращается в традицию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повторяемой практики к культурной норме или формальному ритуалу.
</a:t>
            </a:r>
            <a:endParaRPr lang="en-US" sz="125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1649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0728" y="1390009"/>
            <a:ext cx="315169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суеверия в англоязычной культуре
</a:t>
            </a:r>
            <a:endParaRPr lang="en-US" sz="2417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Knock on wood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 жест помогают словно «защитить» удачную ситуацию от возможной неудачи. Такое действие часто выполняют автоматически, почти не задумываясь.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кошка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часто связывают с неудачей, особенно когда человек спешит, волнуется или ожидает важного результата, например перед экзаменом или поездкой.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Талисманы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Rabbit’s foot, lucky coin или другой предмет удачи создают чувство поддержки и уменьшают тревогу, хотя реального влияния на результат не имеют.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опасности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Friday the 13th, broken mirror и spilled salt воспринимаются как предупреждение. Такие приметы особенно заметны в повседневной речи и массовой культуре.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соревнованием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учёбе суеверия часто становятся личным ритуалом: они дают ощущение контроля и помогают сосредоточиться в напряжённый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удачи и защиты в разных культурах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Четырёхлистный клевер, подкова, счастливая монета и амулеты по-разному выглядят в разных странах, но почти всегда связаны с надеждой, защитой или успехом.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символа зависит от традиции конкретного сообщества: один и тот же предмет может считаться оберегом, знаком памяти или просто декоративной деталью.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суеверие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культурно признанный символ и личную веру в его силу: внешне они похожи, но выполняют разные функции в жизни человека.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людей талисман — элемент семейной истории, для других — способ психологически подготовиться к важному событию и почувствовать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15404"/>
            <a:ext cx="4332300" cy="20578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традиции и суеверия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традиция отличается от суеверия по происхождению, общественному признанию, связи с религией, рациональному объяснению и эмоциональной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поддерживают культурную память и нормы поведения, а суеверия чаще опираются на эмоции, страх и ожидание удачи.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Customs, Traditions, Superstitions; обобщение типичных культурных примеров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верят в суеверия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суеверные действия особенно заметны перед экзаменами и соревнованиями, когда важны уверенность, внимание и ощущение контроля над результатом.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стремление снизить неопределённость; затем идут семейные установки и стрессовые ситуации, где ритуал кажется психологической опорой.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мотивов, обсуждаемых в школьной теме Customs, Traditions, Superstitions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линейка 1 сентября задаёт общий ритм года: приветствия, речи, школьная форма и совместное присутствие создают ощущение начала важного коллективного этапа.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связи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устойчивыми становятся классные мероприятия, концерты, памятные акции и церемонии награждения. Они помогают подросткам чувствовать принадлежность к школе и своему классу.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ритуалы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поддерживают отношения через общие фотографии, открытки, небольшие подарки и поздравления. Такие жесты укрепляют доверие и делают общение более личным.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событиями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контрольными и выступлениями появляются личные знаки удачи: любимая ручка, особая фраза, короткий ритуал. Это создаёт спокойствие, если не подменяет подготовку.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школе и подростковой среде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праздничным столом особенно заметны polite table manners: как садятся, как подают блюда, как благодарят хозяев. В англоязычной культуре такие детали подчёркивают воспитанность и уважение к собравшимся.
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как знак уважения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 tea, Sunday roast, Thanksgiving turkey и Christmas pudding — это не просто блюда, а узнаваемые культурные маркеры. Через них семья передаёт привычки, связанные с историей и праздником.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рассказывает о празднике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свадьбах, семейных торжествах и официальных церемониях одежда и правила встречи гостей становятся частью культурного сценария. Они помогают показать статус события и уважение к его участникам.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 праздничный образ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в еде, одежде и гостеприимстве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custom, tradition или superstition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по трём признакам: происхождение практики, её признание обществом и связь с верой в знаки или удачу.
</a:t>
            </a:r>
            <a:endParaRPr lang="en-US" sz="104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суеверия становятся проблемой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управляет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Суеверие становится вредным, если человек начинает бояться обычных действий и переносит решение не на подготовку, а на «знаки», которые якобы определяют исход события.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зависимость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талисманы и ритуалы кажутся единственным способом добиться успеха, снижается самостоятельность. Тогда растёт риск избегать ответственности и принимать менее рациональные решения.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полезным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личный ритуал иногда помогает собраться перед экзаменом или матчем. Он безопасен, если не мешает учёбе, общению и реальным действиям.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глобализация меняет традиции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совмещают локальные обычаи с цифровыми форматами: поздравляют в мессенджерах, участвуют в онлайн-праздновании и выбирают удобные формы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не уничтожает традиции полностью: она сокращает одни практики и усиливает выборочное сохранение тех, что связаны с идентичностью и памятью.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культурных изменений в современной подростковой среде; без количественных статистических данных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традиций разных стран и культур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сильны религиозные и родственные связи, поэтому праздники часто объединяют поколения. Традиции передаются через совместные обряды, угощение и семейное участие.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заметны Christmas customs, afternoon tea и нормы polite conversation. Эти практики подчёркивают сдержанность, уважение к собеседнику и важность семейного общения в праздничные дни.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американской культуре широко известны Thanksgiving, Halloween и graduation traditions. Они соединяют семейную встречу, публичное событие и ярко выраженную символику праздника.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традиции особенно связаны с уважением, порядком и точностью поведения. Вежливые формы общения и ритуалы повседневности помогают сохранять социальную гармонию.
</a:t>
            </a:r>
            <a:endParaRPr lang="en-US" sz="1064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Масленица, гостеприимство, праздничный стол и уважение к семейным датам. Эти обычаи показывают, как история и повседневная жизнь соединяются в культурной памяти.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88314"/>
            <a:ext cx="4332300" cy="2733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сохранять, а что переосмысливать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практики, которые укрепляют общение и память, от тех, что создают лишний страх, исключение или давление.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стоит то, что поддерживает память, уважение и общение; переосмысливать нужно всё, что усиливает страх, давление или исключение.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темы Unit 14 на основе учебной лексики и культурных примеров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помнить, суеверия — справляться с неопределённостью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 показывает, как обычаи, традиции и суеверия формируют повседневную культуру. Понимание различий между ними расширяет словарь, развивает сравнение культур и учит более осознанно относиться к наследию.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2026-05-31T16:36:48Z</dcterms:created>
  <dcterms:modified xsi:type="dcterms:W3CDTF">2026-05-31T16:36:48Z</dcterms:modified>
</cp:coreProperties>
</file>