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86145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сложения чисел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948900" y="15336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372600" y="293639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складывать на прямой и в столбик.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о сложении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 складывают, а сумма показывает результат. Эти знания помогают считать быстрее, не теряться в примерах и уверенно переходить к новым способам вычислений.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1: сложение на числовой прямой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прямая показывает числа по порядку. Первое число становится точкой старта, а второе подсказывает, сколько шагов нужно сделать вперёд.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шаг на прямой означает прибавление одного. Поэтому пример легко увидеть глазами: число растёт, а стрелка или прыжок движется вправо.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первых примеров этот способ особенно удобен. Он помогает понять смысл сложения, а не только запомнить ответ наугад.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на прямой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промежутки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числовой прямой числа стоят через одинаковые промежутки. Это помогает не сбиться и видеть, что каждое следующее число находится на одном шаге дальше. Такой порядок делает счёт понятным и аккуратным.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вперёд можно показывать дугами, стрелками или прыжками. Тогда хорошо видно движение от одного числа к другому, а сложение воспринимается как прибавление, а не как набор случайных действий.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19" y="1845400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4650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400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9650" y="1863430"/>
            <a:ext cx="198300" cy="158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числовая прямая особенно помогает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Прибавление по одному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прибавить 1, 2 или 3, прямая помогает сделать столько же маленьких шагов вперёд. Ошибиться проще заметить, чем в устном счёте без опоры.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знакомства со сложением этот способ очень удачен. Ребёнок видит, что было одно число, потом стало больше, и смысл действия становится ясным и спокойным.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счёт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задания удобно проговаривать вслух. Прямая поддерживает счёт без лишней путаницы и помогает быстро найти ответ в небольших примерах.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числа маленькие, движение по прямой легко представить. Это делает задачу заметной и понятной даже без длинных записей и сложных вычислений.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сложения на прямой: 4 + 3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Старт: 4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 числа 4. Это первая точка на прямой, от которой будем двигаться вперёд.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три шага: 5, затем 6, потом 7. Каждый шаг добавляет по одному числу.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Ответ: 7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остановка — 7. Значит, 4 + 3 = 7, и на прямой это видно очень наглядно.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2: сложение столбиком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записывают одно под другим. Сначала следят, чтобы единицы стояли под единицами, а десятки — под десятками.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расположение помогает не перепутать разряды. Это особенно важно, когда числа двузначные и пример уже не помещается в голове сразу.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складывают единицы, потом десятки. Если в разряде единиц получается 10 или больше, один десяток переносят дальше.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удобен для более длинных примеров. Он помогает считать аккуратно, шаг за шагом, без потери нужной цифры.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запись по разрядам важна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сумме единиц получается 10 или больше, один десяток переносится в следующий разряд. Такой переход через десяток нужно помнить, иначе ответ получится неверным.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цифры стоят по своим местам, проще увидеть, что именно складывается: единицы с единицами, десятки с десятками. Это уменьшает ошибки и делает вычисление понятным.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складывают столбиком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не пропустить ни одного шага и не перепутать разряды.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ответ показывает, как работает переход через десяток: сначала считают единицы, затем десятки, и результат записывают аккуратно по разрядам.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условия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после сложения единиц и десятков с переносом.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двух способов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числовая прямая, и сложение столбиком приводят к одному и тому же ответу, если числа выбраны правильно и вычисления выполнены без спешки.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обоих способах важно не терять ни одного слагаемого: сначала нужно точно прочитать пример, а потом аккуратно записать или пройти каждый шаг.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подхода тренируют внимание и самопроверку. Ребёнок учится не угадывать, а понимать, как получается сумма и почему ответ именно такой.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способы отличаются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прямая показывает сложение как движение вперёд. Ребёнок видит шаги, поэтому легче понимает сам смысл прибавления.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столбиком работает с записью по разрядам. Этот способ помогает считать двузначные числа и не путать десятки с единицами.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прямой удобнее рассматривать короткие примеры и первые задания. Там всё наглядно, почти как маленькая прогулка по числам.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Столбик больше подходит для точного счёта, особенно когда появляется переход через десяток. Здесь важны порядок записи и аккуратность.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избежать типичных промахов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назад вместо шага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числовой прямой иногда по невнимательности двигаются не вправо, а влево. Тогда ответ сразу становится неверным. Чтобы не ошибиться, полезно вслух повторять: «прибавляю — иду вперёд».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разряды перепутались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столбике легко поставить десятки под единицами или наоборот. Из-за этого пример выглядит правильно только на вид. Перед вычислением стоит проверить, что цифры стоят строго одна под другой.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Забытый перенос десятка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сумма единиц больше 9, один десяток нужно перенести в следующий разряд. Если этого не сделать, ответ получится меньше нужного. Медленная проверка помогает поймать такой хитрый подвох.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87850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решаем одним способом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находит сумму на числовой прямой или в столбик. Важно записать ответ аккуратно, чтобы потом можно было его сравнить.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48363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результаты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оба ответа совпали, значит, всё выполнено верно. Если нет, нужно ещё раз спокойно проверить каждое действие.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068100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используем второй способ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 же пример решается по-другому. Это помогает увидеть, не закралась ли ошибка в счёте, записи или переносе десятка.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25" y="1660675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7094" y="3418649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9894" y="1588838"/>
            <a:ext cx="170363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5725" y="3170330"/>
            <a:ext cx="198300" cy="158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сложение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пенале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помогает быстро узнать, сколько всего карандашей, ручек или ластиков лежит в пенале после пополнения запасов.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дома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нужно, чтобы считать страницы, тетради и задания. Оно помогает не запутаться, когда предметов становится больше, чем пальцев на одной руке.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 яблокам, печенью или ягодам добавляют ещё несколько штук, нужно сразу сложить числа и узнать общий результат.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настольных игр дети считают фишки, ходы и очки. Без сложения тут было бы совсем скучно, почти как без хода.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Мини-задача про карандаши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столбик этот же пример выглядит как 6 + 4 = 10. Оба способа дают одинаковый ответ, поэтому Маша может быть довольна и без лишней матемагии.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Маши было 6 карандашей, а потом ей подарили ещё 4. На числовой прямой она сделает четыре шага вперёд и окажется на числе 10.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удобный способ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пример короткий и числа маленькие, числовая прямая помогает быстро увидеть, что происходит. Она особенно удобна для первых тренировок.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числа становятся двузначными, лучше использовать сложение столбиком. Так легче не ошибиться в разрядах и не потерять десяток.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важно понять смысл прибавления, сначала выбирают наглядный способ. Он показывает не только ответ, но и сам путь к нему.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посчитать точно и без длинных шагов, столбик подходит лучше. Он работает как аккуратная математическая линейка для чисел.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тренировка делает счёт увереннее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ребёнок решает примеры, тем меньше времени уходит на поиск ответа. Знакомые действия выполняются почти автоматически, без лишнего волнения.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помогает запомнить состав чисел и прибавление 1, 2 и 3. Постепенно даже переход через десяток перестаёт пугать.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короткие задания делают сложение спокойным и понятным. Это как тренировка для ума: сначала медленно, потом всё увереннее и бодрее.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355119"/>
            <a:ext cx="9144000" cy="2786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рядом на одном примере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прямая показывает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одном и том же примере удобно видеть шаги вперёд. Ребёнок буквально наблюдает, как число становится больше, а ответ появляется после нескольких маленьких прыжков.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991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Столбик показывает точную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Столбик помогает рассмотреть пример по разрядам. Здесь важно, как записаны цифры, куда переносится десяток и почему итог получается именно таким.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становится понятнее, когда есть выбор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прямая помогает увидеть смысл прибавления, а сложение столбиком учит аккуратно работать с числами. Если освоить оба способа, решать примеры становится спокойнее и увереннее.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2026-05-20T16:08:30Z</dcterms:created>
  <dcterms:modified xsi:type="dcterms:W3CDTF">2026-05-20T16:08:30Z</dcterms:modified>
</cp:coreProperties>
</file>