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Shapes in English: the words we use for simple forms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простые фигуры по-английски через знакомые вещи.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shapes нужны на уроке English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фигур часто встречаются в заданиях, играх и учебниках. Они короткие, легко запоминаются и помогают замечать английские слова в окружающих предметах. Это удобный способ расширять словарь без сложных правил и длинных объяснений.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Circle, square, triangle, rectangle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Circle: форма,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 — это круг. Его удобно показывать на примере тарелки, часов или мяча на картинке. Большое слово рядом с ярким изображением помогает ребёнку быстро связать английское название с привычной формой и не теряться в новых словах.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Square: ровные стороны и чёткие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 — квадрат. Его можно увидеть в виде окна, плитки или карточки на уроке. Когда слово написано крупно и выделено цветом, ученику проще заметить, что у этой фигуры все стороны одинаковые и форма выглядит очень аккуратно.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Triangle: три стороны, три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 — треугольник. Его часто показывают через дорожный знак, крышу домика или кусочек пиццы. Такие примеры особенно понятны детям 8–10 лет, потому что форма сразу узнаётся в знакомых предметах и запоминается без лишних усилий.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Rectangle: длинная и удобная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Rectangle — прямоугольник. К этой форме легко подобрать примеры из жизни: книга, тетрадь, дверь или окно. Если рядом с словом есть простая подпись и яркая картинка, ученик быстрее понимает новое слово и уверенно повторяет его вслух.
</a:t>
            </a:r>
            <a:endParaRPr lang="en-US" sz="8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words for shape parts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 — это сторона фигуры. Слово помогает считать форму и говорить о ней по-английски очень просто. Чем больше sides, тем легче сравнивать фигуры между собой.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 — это угол. У circle corners нет, а у square, triangle и rectangle они есть. Это слово особенно полезно, когда нужно быстро описать фигуру одним коротким предложением.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означает круглый. Так можно сказать о форме мяча, тарелки или часов. Для младших школьников это слово удобно связывать с тем, что выглядит мягко и без острых углов.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значит прямой. Это слово помогает заметить ровные линии у square и rectangle. Оно особенно полезно, когда нужно сравнить фигуры и понять, где стороны одинаковые или вытянутые.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1391"/>
            <a:ext cx="206700" cy="21336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shapes and 3D shapes in English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shapes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shapes — это плоские фигуры на листе бумаги. К ним относятся circle, square, triangle и rectangle. Их удобно рисовать, обводить и называть по-английски на уроке.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shapes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shapes — это объёмные фигуры, которые можно представить или взять в руки. Для начальной школы достаточно самых знакомых слов, например cube и box, без лишних сложностей.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или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живёт на странице, а объёмный предмет стоит на парте и его можно потрогать. Такое сравнение помогает детям не смешивать форму и настоящий предмет.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Ball, cube и box легко увидеть в классе и дома. Эти слова не перегружают урок и показывают, что английский язык описывает и рисунки, и вещи вокруг нас.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name a shape in English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помогает ребёнку смотреть на форму, сравнивать её признаки и выбирать нужное английское слово.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and rectangle: easy comparison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Square: equal sides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has four equal sides. This makes it look balanced and neat, like a small window or a simple card. Children remember it quickly because every side is the same length.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Rectangle: longer shape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Rectangle also has four sides, but opposite sides are equal, so the shape is usually longer. It often reminds pupils of a book, a door or a notebook.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corners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shapes have four corners. That is why they are often compared together in class. The difference becomes clear when children count the sides and notice their length.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classroom examples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can look like a square, while book and notebook usually look like rectangles. These everyday examples make the comparison practical, not just a list of words to memorise.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 words and simple examples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and three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 has three sides and three corners. The short rhythm three sides, three corners helps children say the idea aloud and remember the shape almost like a tiny chant.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Familiar examples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triangle may appear as a road sign, a roof, a slice of pizza or a little flag. These pictures make the shape easy to spot in everyday life.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big shape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useful to show one large triangle and a few objects around it. Then pupils can compare the shape with the examples instead of guessing from memory alone.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Circle, round and no corners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shape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 is a round shape. It looks smooth and complete, like something drawn with one continuous line. Children often connect it with a wheel, a plate or a coin.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corners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circle has no corners and no straight sides. This simple fact helps pupils separate it from square, triangle and rectangle, which all have corners they can count.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the same as ball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and circle are related, but they are not identical to every object. A ball is a thing you can hold, while a circle is a flat shape on paper.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objects with shape names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and board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around the classroom and notice the window and the board. They often look like rectangles or squares, so they are perfect examples for shape words in real life.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and circle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clock often looks like a circle. This makes it easy for pupils to connect a familiar object with the word circle and say the shape confidently in class.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and notebook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book and a notebook usually look like rectangles. When children see them every day, they quickly understand that the shape word can describe common school things.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English practice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real classroom objects makes English feel useful, not mysterious. Children can point, think, and say the shape name without needing long explanations or complicated rules.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Shapes and colours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фигура на карточке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яркой карточке круг сразу бросается в глаза, если он красный. Цвет помогает ребёнку быстрее назвать shape word и не отвлекаться на длинное объяснение. Такая пара слов легко повторяется вслух и хорошо запоминается.
</a:t>
            </a:r>
            <a:endParaRPr lang="en-US" sz="779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квадрат для игры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square удобно показать на карточке рядом с другими фигурами. Дети быстро замечают знакомый цвет и форму одновременно, а потом легко отвечают короткой фразой. Так упражнение становится похожим на маленькую игру с картинками.
</a:t>
            </a:r>
            <a:endParaRPr lang="en-US" sz="632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triangle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triangle хорошо виден даже издалека, поэтому его удобно использовать на доске или в раздаточном материале. Цвет делает слово заметнее, а форма помогает связать английское название с простым рисунком и предметами вокруг.
</a:t>
            </a:r>
            <a:endParaRPr lang="en-US" sz="632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rectangle для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rectangle удобно использовать в устных упражнениях, где нужно быстро назвать форму и цвет. Ребёнок смотрит на картинку, говорит два слова и не боится ошибиться. Такой формат подходит для коротких ответов без лишней сложности.
</a:t>
            </a:r>
            <a:endParaRPr lang="en-US" sz="7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a simple sentence about a shape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достаточно посмотреть на картинку, выбрать знакомую фигуру и добавить слово цвета, чтобы получить короткое предложение.
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tricks for shape words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ритм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слова circle, square, triangle, rectangle в коротком ритме, как маленькую считалку. Ребёнку легче запомнить звучание, если слово слышится несколько раз подряд в спокойной и весёлой форме.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жесты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можно придумать простой жест руками: круг — большой обводящий жест, квадрат — четыре угла пальцами. Движение помогает связать слово, форму и память без длинных объяснений.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плюс цвет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карточки, где изображение, слово и цвет стоят рядом. Так ребёнок видит не только форму, но и подсказку для ответа. Это особенно удобно для быстрого повторения на уроке.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полезны маленькие игровые повторы: назови, покажи, найди, повтори. Когда задание короткое и понятное, новые shape words запоминаются быстрее и звучат увереннее.
</a:t>
            </a:r>
            <a:endParaRPr lang="en-US" sz="8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 words: match, point, say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shape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соединить картинку и название. Ученики ищут одинаковую фигуру, подбирают пару и быстро понимают, что нужно сделать в задании.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to the shape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point to the shape удобна на уроке, когда учитель показывает несколько картинок. Ребёнок указывает на нужную фигуру и сразу закрепляет новое слово.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the word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say the word побуждает произнести название фигуры вслух. Такой короткий ответ подходит для быстрого опроса, игры у доски и дружеского повторения.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170" y="1381950"/>
            <a:ext cx="1800861" cy="15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367" y="1381925"/>
            <a:ext cx="2001416" cy="158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Shapes in toys and everyday things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 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 и plate помогают детям увидеть, как shape words связаны с привычными вещами. Мяч напоминает круг, а тарелка тоже часто выглядит как circle. Такое сравнение делает урок понятным и немного забавным.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 книга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 и book удобно использовать, когда нужно показать rectangle или cube. Ребёнок может взять предмет в руки, рассмотреть его стороны и сравнить форму с картинкой. Так английское слово перестаёт быть только в учебнике.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змей и флажок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Kite и flag легко подходят для темы triangle, потому что их форма часто напоминает треугольник. Дети любят такие примеры, ведь они сразу узнают знакомые игрушки и видят форму в реальной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 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мячики и коробочки удобно ставить рядом на картинке или на парте. Ученики ищут знакомые формы, называют их по-английски и замечают, что shapes живут почти в каждом детском предмете.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the topic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or rectangle?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путают square и rectangle, потому что у обеих фигур по четыре corners. Помогает простой вопрос: все ли sides равны? Если да, это square; если нет, чаще rectangle.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 is not ball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называть всё круглое словом ball. Но circle — это flat shape, а ball — предмет, который можно держать и бросать. Важно различать рисунок и настоящий объект.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 and its sides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Triangle иногда узнают только по внешнему виду, забывая посчитать sides. Если вспомнить фразу three sides, three corners, форма сразу становится понятнее. Счёт помогает не гадать, а проверять.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or straight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round и straight часто становятся подсказкой для ответа. Круглая фигура не имеет corners, а у фигур с прямыми sides их можно посчитать. Это простое правило уменьшает ошибки.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pupils work with shapes in class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ребёнку сначала увидеть предмет, потом назвать признаки и только после этого сказать короткую фразу на английском.
</a:t>
            </a:r>
            <a:endParaRPr lang="en-US" sz="7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Games with shapes for Grade 2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Бинго с фигурами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shape words, а дети закрывают нужные картинки на своих карточках. Игра помогает быстро узнавать circle, square, triangle и rectangle, не теряя интереса на протяжении всего задания.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cards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на память отлично подходят для парной работы. Ребёнок переворачивает две карточки, ищет совпадение и запоминает слово вместе с изображением. Так повторение становится спокойным и очень полезным.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and match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cut-and-match ученики вырезают фигуры и соединяют их с правильными словами. Это тренирует внимание, аккуратность и умение различать sides и corners без скучных объяснений.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and sort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рисуют shapes цветными карандашами, а потом распределяют их по группам. Такой способ помогает заметить, какие фигуры round, какие имеют corners, и закрепить слова через собственный рисунок.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Grade 2 pupil can say after the lesson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 узнаёт и называет основные shapes на картинке, в классе и в игре. Он уверенно различает circle, square, triangle и rectangle и не путается в простых заданиях.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 признаках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использовать слова side, corner и round, чтобы описать фигуру очень просто. Он понимает, что у круга нет corners, а у треугольника и квадрата их можно посчитать.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короткую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способен сказать предложение по образцу: It is a triangle. It is a red square. Такие короткие фразы подходят для устного ответа и первых письменных упражнений.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shapes вокруг себя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shapes ребёнок замечает фигуры в игрушках, книгах, окне и знаках. Он понимает простые команды match, point and say и спокойно выполняет их на уроке.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Shapes help us learn English words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shapes показывает, что английские слова можно учить через наблюдение, цвет и простые фразы. Ребёнок узнаёт фигуры, считает sides and corners и замечает English в обычных предметах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2026-05-30T06:23:19Z</dcterms:created>
  <dcterms:modified xsi:type="dcterms:W3CDTF">2026-05-30T06:23:19Z</dcterms:modified>
</cp:coreProperties>
</file>