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experiences в теме урока английского языка
</a:t>
            </a:r>
            <a:endParaRPr lang="en-US" sz="34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впечатления, общение и личный опыт на английском.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путешествиях на английском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experiences помогает тренировать живую речь: спрашивать дорогу, бронировать жильё, описывать поездки, повторять Past Simple и уверенно говорить о своих впечатлениях.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62075"/>
            <a:ext cx="384900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83458"/>
            <a:ext cx="384900" cy="34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83458"/>
            <a:ext cx="384900" cy="34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travel experiences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journey, trip, destination и adventure помогают говорить о пути, цели поездки и самом опыте. Они делают рассказ точнее и позволяют описывать путешествие как событие.
</a:t>
            </a:r>
            <a:endParaRPr lang="en-US" sz="1102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 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suitcase, backpack, ticket и passport нужны, когда речь идёт о сборах, контроле и переезде. Эти слова часто встречаются в диалогах в аэропорту и на вокзале.
</a:t>
            </a:r>
            <a:endParaRPr lang="en-US" sz="1217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мест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explore, to visit и sightseeing связаны с новыми местами и экскурсиями. Они помогают рассказывать, что именно ученик увидел и что хотел бы посмотреть ещё.
</a:t>
            </a:r>
            <a:endParaRPr lang="en-US" sz="1246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travel, to arrive, to depart, to book, to pack и to miss a train описывают реальные ситуации в пути. С ними легче строить последовательный рассказ о поездке.
</a:t>
            </a:r>
            <a:endParaRPr lang="en-US" sz="1184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exciting, boring, crowded, peaceful, beautiful, memorable и tiring помогают передать настроение. С их помощью личная история звучит живо и естественно.
</a:t>
            </a:r>
            <a:endParaRPr lang="en-US" sz="11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и их русские значения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английские слова, перевод и короткий пример употребления.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лексика помогает говорить о поездке понятно, естественно и без лишних повторов.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по теме travel experiences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входит в travel experience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прибытие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начинается с дороги: поезд, автобус, самолёт или поездка на машине. Именно первые часы часто задают настроение всей поездке и запоминаются не меньше, чем сама цель.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Заселение, номер, расписание и правила отеля тоже становятся частью опыта. Даже короткие бытовые детали помогают понять, насколько поездка была удобной и организованной.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музеев, улиц, кафе и рынков делает поездку ярче. Новая еда, местные привычки и необычные детали помогают лучше почувствовать атмосферу города или страны.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неожиданности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людьми, просьбы о помощи и непредвиденные ситуации делают travel experience личным. Именно такие моменты чаще всего превращаются в самые интересные истории.
</a:t>
            </a:r>
            <a:endParaRPr lang="en-US" sz="10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рассказ о путешествии на английском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выстроить связный устный или письменный рассказ о поездке.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travel experiences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путешествия запоминаются сильнее всего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условное и показывает, какие элементы обычно чаще попадают в устные рассказы школьников о поездках.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новые места и эмоции; именно они делают историю о путешествии живой и личной.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по теме travel experiences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Simple, Present Simple и be going to помогают не смешивать прошлые события, привычки и планы, когда ученик говорит о путешествиях.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временные формы особенно важны для рассказа о поездке.
</a:t>
            </a:r>
            <a:endParaRPr lang="en-US" sz="28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в поездке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Where is the station? и Could you help me? нужны, когда нужно найти нужное место. Они короткие, вежливые и легко запоминаются для реального общения.
</a:t>
            </a:r>
            <a:endParaRPr lang="en-US" sz="957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Купить билет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How much is a ticket? помогает уточнить цену, а One ticket, please. — быстро сделать покупку. Такие реплики особенно полезны на вокзале и в транспорте.
</a:t>
            </a:r>
            <a:endParaRPr lang="en-US" sz="927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отеле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would like a room звучит вежливо и подходит для заселения. Она помогает представить ситуацию, когда ученик обращается к сотруднику гостиницы и сообщает о своём запросе.
</a:t>
            </a:r>
            <a:endParaRPr lang="en-US" sz="834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и в людном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Excuse me и Thank you нужны почти в любой поездке. Они помогают начать разговор, привлечь внимание и показать уважение к собеседнику.
</a:t>
            </a:r>
            <a:endParaRPr lang="en-US" sz="959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важны, потому что в поездке не всегда есть время на длинные предложения. Простые фразы делают общение понятным и снижают тревогу у ученика.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по теме travel experiences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 путешествии и подходящие фразы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ситуацию, английскую фразу и её значение — это помогает быстрее говорить в реальной поездке.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экономят время, упрощают общение и помогают чувствовать себя увереннее в поездке.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382376"/>
            <a:ext cx="450000" cy="4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094351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19" y="2779826"/>
            <a:ext cx="396375" cy="45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518301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поездки в англоязычных странах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часто говорят о bus и train, когда описывают маршрут по городу или между городами. Такие слова помогают точно рассказать, как именно человек добирался до места назначения.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и рейсы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plane, airport, flight и delay особенно полезны в рассказах о дальних поездках. Они помогают объяснить, откуда началось путешествие, как прошла посадка и была ли задержка.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Underground, station, platform и stop часто встречаются в диалогах о передвижении по городу. С их помощью легко описать, где выйти, куда пересесть и как найти нужный путь.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 воде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Ferry и route расширяют словарь темы и делают рассказ интереснее. Эти слова нужны, если поездка проходит не только по суше, но и по воде, например между островами или через пролив.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до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take a taxi, travel by bus, go on a trip и catch a flight важно различать. Они показывают не просто транспорт, а способ передвижения и характер всей поездки.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в поездке возникла проблема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ситуации с билетом, временем или адресом; для подростков важны слова lost, delay, mistake, help, emergency.
</a:t>
            </a:r>
            <a:endParaRPr lang="en-US" sz="9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на основе учебных целей темы для 8 класса; условная шкала 1–5.
</a:t>
            </a:r>
            <a:endParaRPr lang="en-US" sz="65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тема путешествий на уроке английского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experiences особенно полезна в коротких диалогах, ролевых ситуациях и устных ответах, где ученики быстро применяют новую лексику и готовые фразы.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speaking и vocabulary, а остальные навыки поддерживаются через тексты, объявления и задания на понимание.
</a:t>
            </a:r>
            <a:endParaRPr lang="en-US" sz="11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свои впечатления от поездки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общее впечатление: I liked… I enjoyed… It was interesting. Такая фраза сразу задаёт тон рассказа и помогает слушателю понять ваше отношение к поездке.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слова и конструкции, которые показывают чувства: I was surprised by… It was unforgettable, The best part was… Они делают рассказ живым и более личным.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точнее выразить мнение: more exciting than, as beautiful as, the most memorable moment. Такие фразы особенно полезны, когда нужно объяснить, чем поездка запомнилась.
</a:t>
            </a:r>
            <a:endParaRPr lang="en-US" sz="951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коротко скажите, почему поездка была важной или чему она научила. Так рассказ выглядит завершённым и логично связывает событие с личным опытом.
</a:t>
            </a:r>
            <a:endParaRPr lang="en-US" sz="9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и культурные места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прогулка по старому центру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приехали в старый город и начали экскурсию с главной площади, где стоят памятник и старая ратуша. Потом они зашли в музей и сделали несколько фотографий у известного здания. Гид рассказал, как история города связана с его улицами.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 музее и галерее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класс посетил музей и художественную галерею. Ребята увидели картины, старинные предметы и узнали новые факты о культуре города. После экскурсии они отдохнули в парке рядом и обсудили, что запомнилось больше всего.
</a:t>
            </a:r>
            <a:endParaRPr lang="en-US" sz="93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Крепость, парк и сувениры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включал castle, park и небольшие сувенирные лавки. Ученики слушали экскурсовода, рассматривали карту города и выбирали памятные открытки. Такая поездка помогла им увидеть, как культурные места становятся частью живого путешествия.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по описанию этапов поездки в теме travel experiences; условная шкала 1–5.
</a:t>
            </a:r>
            <a:endParaRPr lang="en-US" sz="5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влияет на качество поездки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этапах поездки важны разные вещи: удобство, ясный план, время на отдых и возможность увидеть что-то новое без спешки.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поездка воспринимается там, где есть подготовка и интересные открытия; усталость чаще растёт в дороге и при возвращении.
</a:t>
            </a:r>
            <a:endParaRPr lang="en-US" sz="11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о путешествии как образец для описания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добрались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 рассказали, каким транспортом ехали и сколько длилась дорога. Такая деталь делает историю конкретной и помогает использовать слова first и then.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увидели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 мы описали главные события: экскурсию, прогулку, новые места и неожиданные впечатления. Здесь удобно добавлять короткие предложения с личным мнением.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научились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мы подвели итог: что понравилось, что удивило и почему поездка запомнилась. Так рассказ звучит завершённо и подходит для устного ответа или небольшого текста.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поехали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выбрали место поездки и узнали, что хотим увидеть. Это помогает сразу назвать тему рассказа и сделать первое предложение понятным для слушателя.
</a:t>
            </a:r>
            <a:endParaRPr lang="en-US" sz="10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описания эмоций и впечатлений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помогают точнее передать настроение поездки и сделать рассказ более выразительным.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помогают различать впечатления: одни описывают эмоции, другие — условия поездки, поэтому рассказ становится яснее и живее.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travel experiences для 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travel experiences остаются в памяти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запоминается, когда человек видит незнакомые улицы, здания и пейзажи. Новизна помогает выделить поездку среди обычных дней и сделать её частью личной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неожиданность — задержка, смена маршрута или интересная встреча — делает поездку ярче. Такие моменты легче пересказать и проще вспомнить спустя время.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пути человек часто сам спрашивает дорогу, покупает билет или решает бытовые вопросы. Эти действия дают полезный опыт и помогают чувствовать себя увереннее.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языка и 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experiences объединяет личные впечатления, новую лексику и грамматику Past Simple. Поэтому ученик может не просто выучить слова, а рассказать о себе понятно и связно.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experiences: говорим о поездках уверенно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experiences помогает 8-классникам соединять лексику, грамматику и личный опыт. Она учит рассказывать о поездках по-английски ясно, последовательно и с деталями, которые действительно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2026-05-31T06:37:26Z</dcterms:created>
  <dcterms:modified xsi:type="dcterms:W3CDTF">2026-05-31T06:37:26Z</dcterms:modified>
</cp:coreProperties>
</file>