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вечной мудрости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учат думать и жить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мудрость дошла до нас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мудрые мысли жили в устном рассказе, а потом их начали записывать. Так короткие и меткие советы пережили века и дошли до нас почти без изменений.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Пословицы: коротко и очень метко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5301" y="1799260"/>
            <a:ext cx="2503487" cy="267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 сильная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говорит о важном очень кратко. В ней часто звучит совет о труде, честности, дружбе или учёбе, и потому она быстро запоминается.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3352801" y="1799260"/>
            <a:ext cx="2503487" cy="267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помогают вовремя вспомнить нужный урок. Недаром говорят: «Без труда не вытащишь и рыбку из пруда» и «Семь раз отмерь, один раз отрежь».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и крылатые выражения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Поговорки делают речь ярче и веселее, как яркая ленточка на школьном празднике. Они не всегда учат напрямую, но помогают сказать мысль точнее и интереснее.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выражения приходят из книг, басен, сказок и рассказов. Их повторяют так часто, что они становятся знакомыми каждому и легко вспоминаются в нужный момент.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любят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украшают разговор и помогают слушателю лучше представить картину. Иногда одна удачная фраза говорит больше, чем длинное объяснение.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добру и смелости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побеждает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добро обычно оказывается сильнее злых и жадных героев. Это помогает понять, что хорошие поступки важнее хитрых уловок и громких обещаний.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герои часто проходят трудные задания. Они учатся быть смелыми, терпеливыми и верными слову, даже если путь кажется длинным и непростым.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 находчивость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народных сказках герои нередко добиваются успеха благодаря уму, доброте и трудолюбию. Лень и хвастовство, наоборот, обычно приводят к неприятностям.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помогать слабым, не смеяться над другими и не зазнаваться. После них хочется стать немного добрее и внимательнее к людям.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притчи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Притча напоминает, что хорошие решения не всегда приходят быстро. Иногда нужно спокойно ждать, думать и не торопиться, чтобы понять, как поступить правильно.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притчах важно уметь быть добрым даже тогда, когда это нелегко. Доброе слово и внимательный поступок часто оказываются сильнее богатства.
</a:t>
            </a:r>
            <a:endParaRPr lang="en-US" sz="143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Притча учит слушать не только слова, но и смысл. Тот, кто умеет внимательно слушать, лучше понимает людей и реже ошибается в решениях.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Притчи встречаются у разных народов мира. Хотя истории звучат по-разному, их смысл часто похож, поэтому они понятны и детям, и взрослым.
</a:t>
            </a:r>
            <a:endParaRPr lang="en-US" sz="14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 и говорящие животные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животные ведут себя как люди. Лиса кажется хитрой, волк — жадным, а ворона может попасть в смешную и поучительную ловушку.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но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сразу заметить ошибку героя. Читатель улыбается, но одновременно понимает, какое поведение приводит к неприятностям.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басни обычно есть мораль — короткий вывод. Он учит быть осторожным, думать наперёд и не попадаться на хитрости.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мудрые тексты не стареют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качества всегда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Честность, дружба, труд и уважение были важны вчера, важны сегодня и будут важны завтра. Поэтому старые тексты не теряют смысла.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меняется, люди — нет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дома, одежда и машины, но чувства людей остаются похожими. Радость, обида, надежда и забота знакомы каждому поколению.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сказки и басни легко связать с жизнью школьника, семьи и друзей. В них можно найти совет почти для любой ситуации.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снова и 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мудрые истории хочется перечитывать, потому что в них есть и польза, и интересный сюжет. Они не надоедают, как любимая песенка.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мудрость переходит от старших к младшим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мудрой мысли: от устного рассказа к чтению и применению в жизни.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без одного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собиралась много лет. Её складывали в память, повторяли в семьях и передавали дальше, как бережно хранимый семейный рецепт. Поэтому у пословиц и сказок нет одного автора, а есть целый народ.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его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книга создаётся одним писателем или поэтом. Он сам выбирает героев, слова и события, чтобы рассказать свою историю. У такой книги есть имя автора, а у народной — общая память людей.
</a:t>
            </a:r>
            <a:endParaRPr lang="en-US" sz="979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важно одно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в народных, и в авторских книгах ценятся точные слова и ясный смысл. Если мысль выражена понятно, её легче запомнить, обсудить и передать дальше, как хорошую новость.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народные и авторские книги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учат такие книги о поведении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обижать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басни и пословицы учат замечать тех, кому трудно, и не смеяться над ними. Вежливый и добрый человек умеет поддержать, а не толкнуть ещё сильнее.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труд и старание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текстах лень выглядит смешно и бесполезно, а труд приносит результат. Читатель видит, что дело идёт лучше, когда человек старается и не сдаётся после первой неудачи.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книги показывают: ложь недолго прячется, а честность помогает сохранить доверие. Если обещание дано, его нужно выполнять, потому что слова проверяются делами.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людей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напоминают о внимании к родителям, учителям, друзьям и одноклассникам. Вежливость, терпение и умение слушать помогают жить дружно дома, в школе и во дворе.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читать мудрые сборники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становятся богаче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знакомят с новыми словами и красивыми выражениями. Ребёнок быстрее понимает их смысл, потому что видит слово в живой и понятной истории.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заметить урок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или басне сразу видно, к чему привели поступки героя. Это помогает учиться думать о последствиях и выбирать не самый быстрый, а самый разумный поступок.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интересно и недолго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книги обычно не пугают длинными страницами. Их удобно читать дома, в классе или перед сном, а яркие образы остаются в памяти, как весёлая и полезная подсказка.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говорить и пересказывать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ребёнку проще рассказывать текст своими словами, отвечать на вопросы и объяснять смысл. Это полезно и для уроков, и для уверенного общения с людьми.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главную мысль в тексте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поступки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сначала ошибается, а потом понимает свою вину, важно заметить, что именно изменилось. Его действия часто подсказывают, чему учит вся история.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повтор или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важная мысль повторяется в нескольких местах или звучит в самом конце. Автор словно подводит читателя к выводу и помогает не пропустить главный смысл.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себя: чему это учит?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ответить простым вопросом: какой совет даёт текст? Если ответ получается коротким и ясным, значит, главная мысль уже найдена.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 пословицей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пословице смысл обычно выражен прямо и очень ёмко. Если сказка, басня или притча можно пересказать одной пословицей, значит, ты понял её сердцевину.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мудрые мысли у разных народов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ценят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есть выражения о том, что без старания не бывает результата. Люди в разных странах по-разному строят фразы, но уважение к труду звучит очень похоже.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честность важны всем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верности, правде и добром отношении к друзьям встречаются на разных языках. Это показывает, что хорошие качества понятны каждому человеку, где бы он ни жил.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без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похожий смысл встречается у разных народов, становится ясно: добрые советы путешествуют легко. Они переходят из одной страны в другую и продолжают помогать новым читателям.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качеств чаще всего повторяются в таких сборниках.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честность, доброта, терпение, труд и уважение — вместе они помогают выбирать хорошие поступки и помнить опыт многих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тем, перечисленных в учебном материале о сборниках вечной мудрости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запоминаются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 пруд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слышит пословицу про рыбку и сразу представляет тихий пруд, удочку и ожидание улова. Образ помогает понять: без труда не бывает результата, а усилие похоже на спокойную, но упорную работу.
</a:t>
            </a:r>
            <a:endParaRPr lang="en-US" sz="901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фразе появляется дорога: прямая, извилистая, знакомая или новая. Такой образ напоминает, что в жизни приходится выбирать путь, а верное решение часто требует внимания и осторожности.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зерно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мудрость сравнивают с огнём, который согревает, или с зерном, из которого вырастает хлеб. Эти простые картины делают смысл заметным: маленькое слово может принести большую пользу.
</a:t>
            </a:r>
            <a:endParaRPr lang="en-US" sz="957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мудрую фразу от случайной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понятна многим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мудрая фраза не требует долгих объяснений. Её смысл легко понять и ребёнку, и взрослому, потому что она говорит о знакомой жизненной ситуации.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временем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слова быстро забываются, а мудрая фраза живёт долго. Люди повторяют её снова и снова, потому что она помогает в разных случаях и не теряет смысла.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Несёт полезный совет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мудрой фразы всегда есть добрый и нужный вывод. Она не просто красиво звучит, а подсказывает, как поступить честно, осторожно, смело или терпеливо.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одной мудрой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народное наблюдение становится пословицей, попадает в книгу и продолжает помогать новым читателям.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вечной мудрости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говорят мало, но попадают прямо в смысл. В них нет лишних слов, зато есть ясный совет, который легко вспомнить в нужный момент.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напоминают, что добро, честность и уважение делают жизнь легче и теплее. Они учат замечать хорошее в людях и самому быть внимательнее.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Мудрые истории показывают, что каждый поступок что-то меняет. Если человек спешит, ленится или обманывает, результат может оказаться совсем не радостным.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опыт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книгах живут наблюдения многих людей. Поэтому они помогают школьнику и взрослому не начинать с нуля, а пользоваться уже проверенными жизненными советами.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сборники вечной мудрости нужны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вечной мудрости нужны, потому что они учат жизни простыми словами, хранят опыт поколений и помогают детям и взрослым становиться добрее, внимательнее и мудрее.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2026-05-26T07:25:55Z</dcterms:created>
  <dcterms:modified xsi:type="dcterms:W3CDTF">2026-05-26T07:25:55Z</dcterms:modified>
</cp:coreProperties>
</file>