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и описанные окружности в правильных многоугольниках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Откроем связь сторон, вершин и окружностей в правильных фигурах.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правильные многоугольники и окружности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часто встречаются в узорах, знаках и чертежах, а их окружности помогают быстро находить радиусы, стороны и площади без лишних построений.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правильный многоугольник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стороны имеют одинаковую длину, поэтому фигура выглядит симметрично и удобно для построений.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внутренние углы тоже равны, из-за чего вершины распределены вокруг центра одинаково и без перекосов.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равносторонний треугольник, квадрат, правильный пятиугольник и правильный шестиугольник.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центр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такой фигуры есть один общий центр: он одинаково удалён и от вершин, и от сторон, что делает свойства окружностей особенно удобными.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вокруг правильного многоугольника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Проходит через вершины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проходит через все вершины правильного многоугольника, поэтому каждая вершина лежит на одной и той же линии окружности.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совпадает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центр совпадает с центром фигуры, а радиус равен расстоянию от этого центра до любой вершины.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внутри окружности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правильного многоугольника можно сказать, что сама фигура как бы вписана в окружность, потому что все её вершины лежат на ней.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внутри правильного многоугольника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сторон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касается каждой стороны правильного многоугольника, причём точка касания оказывается в середине стороны.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центр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этой окружности совпадает с центром фигуры, поэтому одна точка одновременно связана и со сторонами, и с вершинами.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фигуры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вписанной окружности равен расстоянию от центра до стороны и называется апофемой, что особенно полезно при вычислении площади.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как общая опора всех построений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связаны центр, вершины, стороны и серединные перпендикуляры в правильном многоугольнике.
</a:t>
            </a:r>
            <a:endParaRPr lang="en-US" sz="1172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радиуса описанной окружности и апофемы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меньше различие между двумя радиусами и тем «круглее» становится фигура.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разница максимальна, а у восьмиугольника уже невелика; рост числа сторон приближает многоугольник к окружности.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для правильных многоугольников; вычисления по соотношению R/r = 1/cos(π/n).
</a:t>
            </a:r>
            <a:endParaRPr lang="en-US" sz="10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самых известных правильных многоугольников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формулы для трёх часто изучаемых фигур и увидим, что все они выражаются через сторону.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сторона задаёт и радиусы, и площадь, поэтому вычисления можно вести от одной известной величины.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школьные формулы для равностороннего треугольника, квадрата и правильного шестиугольника.
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равностороннего треугольника это простое соотношение помогает быстро находить радиусы обеих окружностей и проверять построения.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равностороннего треугольника из школьного курса геометрии.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2/3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составляет радиус описанной окружности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окружности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она проходит через все четыре вершины. Её центр совпадает с центром квадрата, а радиус удобно выражается через диагональ.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касается всех сторон квадрата в их серединах. Её радиус равен половине стороны, поэтому его легко найти без сложных построений.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квадрата особенно наглядно соотносятся сторона, диагональ и оба радиуса. Это делает фигуру удобной для первых задач на окружности.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проверка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сторона, можно сразу вычислить и радиус вписанной окружности, и радиус описанной. Это помогает быстро проверять ответы в задачах.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14460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03833"/>
            <a:ext cx="239100" cy="212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правильном шестиугольнике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радиус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шестиугольника длина стороны совпадает с радиусом описанной окружности. Поэтому, если известна одна сторона, сразу можно восстановить расстояние от центра до любой вершины.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вписанной окружности меньше радиуса описанной. Его находят через сторону и угол 30°, используя тригонометрическое соотношение. Это помогает связать фигуру с её внутренним расстоянием до сторон.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Шестикратная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 удобно делится на шесть равных треугольников с общей вершиной в центре. Такая симметрия делает построения понятными и помогает быстро вычислять нужные элементы фигуры.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шестиугольник часто виден в сотах, мозаиках и орнаментах. Его форма экономно заполняет плоскость, поэтому она широко используется там, где важны прочность, красота и порядок.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описанной окружности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опирается на серединные перпендикуляры к сторонам правильного многоугольника и свойство их пересечения в центре окружности.
</a:t>
            </a:r>
            <a:endParaRPr lang="en-US" sz="912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вписанной окружности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биссектрисы углов и перпендикуляр к стороне помогают найти центр и радиус вписанной окружности.
</a:t>
            </a:r>
            <a:endParaRPr lang="en-US" sz="1088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как ключ к площади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апофема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 — это кратчайшее расстояние от центра правильного многоугольника до его стороны. В правильной фигуре она всегда перпендикулярна стороне и совпадает с радиусом вписанной окружности.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удобно находить по формуле S = ½·P·r, где P — периметр, а r — радиус вписанной окружности. Так площадь выражается через измеряемые элементы без лишних построений.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сторона и апофема, можно быстро найти площадь всей фигуры. Для задач это особенно полезно, потому что не нужно разбирать много отдельных треугольников и углов.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фигура при росте числа сторон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радиусе описанной окружности многоугольник с большим числом сторон занимает больше площади и визуально приближается к кругу.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меньше различие между вписанной и описанной окружностями и тем ближе фигура к окружности.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зависимость площади правильного n-угольника при фиксированном радиусе описанной окружности, расчёт по формуле S = n/2·R²·sin(2π/n).
</a:t>
            </a:r>
            <a:endParaRPr lang="en-US" sz="8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882" y="21911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07" y="2214635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332" y="2191175"/>
            <a:ext cx="17865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5090" y="2191175"/>
            <a:ext cx="208425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9240" y="21911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встречаются чаще всего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0793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радиус, сторону находят через геометрические связи внутри правильного многоугольника. Особенно удобно это делать для квадрата, треугольника и шестиугольника.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7425" y="2668725"/>
            <a:ext cx="14562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радиус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длине стороны можно определить радиус описанной окружности или апофему. Для этого используют свойства равных треугольников, возникающих при соединении центра с вершинами и сторонами.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37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требуется площадь по периметру и апофеме. Тогда применяют формулу S = ½·P·r и подставляют значения без дополнительных чертежей и длинных вычислений.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70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число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величине центрального или внутреннего угла можно выяснить, сколько сторон у фигуры. Такой способ особенно полезен, когда дано только угловое условие задачи.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3822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 частью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задачи решаются через один равнобедренный треугольник, на который делится весь многоугольник. Это упрощает доказательства и делает построение более наглядным.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неточности чаще всего мешают получить правильный ответ.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связаны не с формулами, а с построением и выбором нужного радиуса. Если помнить общий центр и различать окружности, большинство задач решается верно.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построения и свойства правильных многоугольников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реальной жизни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фасады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используют в куполах, декоративных элементах и планировке помещений. Симметрия делает конструкции зрительно уравновешенными, а окружности помогают точно задать размеры и пропорции.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орнаменты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Шестиугольные и другие регулярные формы часто встречаются в мозаике и напольной плитке. Они удобно повторяются, плотно заполняют поверхность и создают аккуратный узор без промежутков.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графика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дорожных знаках, пиктограммах и компьютерной графике правильные фигуры легко узнаются и быстро строятся. Окружности упрощают масштабирование без потери симметрии и точности.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моделирование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инженерных чертежах правильные многоугольники помогают задать точные контуры деталей. Описанные и вписанные окружности облегчают проверку размеров и построение симметричных элементов.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темами геометрии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Треугольники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удобно разбивать на равные треугольники. Поэтому знания о равнобедренных и равносторонних треугольниках помогают находить высоты, углы и стороны без лишних шагов.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Окружности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работают радиус, хорда и касательная. На примере правильных фигур хорошо видно, почему одна окружность проходит через вершины, а другая касается сторон.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Построения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и серединные перпендикуляры помогают находить центр фигуры. Эти линии часто встречаются в задачах на построение и показывают связь между углами и расстояниями.
</a:t>
            </a:r>
            <a:endParaRPr lang="en-US" sz="95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Площади и вычисления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связывает окружности с площадью правильного многоугольника. Благодаря этому многие задачи сводятся к одной формуле и нескольким точным измерениям.
</a:t>
            </a:r>
            <a:endParaRPr lang="en-US" sz="9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о правильных многоугольниках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один общий центр для обеих окружностей. Описанная окружность проходит через вершины, а вписанная касается сторон. Эти свойства делают построения, вычисления и проверки очень удобными.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2026-06-03T11:41:11Z</dcterms:created>
  <dcterms:modified xsi:type="dcterms:W3CDTF">2026-06-03T11:41:11Z</dcterms:modified>
</cp:coreProperties>
</file>