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презентации: разнообразие биологических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многообразия жизни и механизмов сохранения биоразнообразия.
</a:t>
            </a:r>
            <a:endParaRPr lang="en-US" sz="3941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охватывает все формы жизни — от генов до экосистем. Истоки изучения восходят к Линнею XVIII века, продолжая развиваться вплоть до сегодняшних глобальных инициатив по сохранению природы.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биоразнообразие: от истории к современности
</a:t>
            </a:r>
            <a:endParaRPr lang="en-US" sz="275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разнообразие: роль в устойчивости видов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представляет вариации в наследственности между особями одного вида, обеспечивая адаптационный потенциал и устойчивость к заболеваниям.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 с высокой генетической вариабельностью лучше противостоят вредителям, что снижает риски массовых потерь урожая.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генетическая вариативность увеличивает уязвимость, как показал пример эпохи фитофтороза в Ирландии, вызванного однотипным картофелем.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критерии и методы оценки
</a:t>
            </a:r>
            <a:endParaRPr lang="en-US" sz="2584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в экосистеме — базовый критерий видового разнообразия, отражающий богатство биоты.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Шеннона и Симпсона служат для количественной оценки разнообразия и устойчивости сообществ.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коралловые рифы демонстрируют более 400 видов рыб и 100 кораллов, подчеркивая высокое биоразнообразие.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них, тундровые экосистемы насчитывают около 90 видов растений, адаптированных к экстремальным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разнообразие: особенности и значение
</a:t>
            </a:r>
            <a:endParaRPr lang="en-US" sz="2469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биомов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пустыни и водные экосистемы различаются по составу и функциям. Каждый биом поддерживает уникальные сообщества видов, стимулируя биогеографическое разнообразие.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мировой центр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содержат около половины всех известных видов планеты, выступая ключевым источником генетического и видового разнообразия.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в тундре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тундры обладают специфическими адаптациями, обеспечивающими выживание в суровых условиях низких температур и короткого сезона вегетации.
</a:t>
            </a:r>
            <a:endParaRPr lang="en-US" sz="10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Описанные и предполагаемые виды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примерно 1,8 миллиона описанных видов ученые предполагают наличие от 8,7 до 30 миллионов видов на планете, что отражает масштаб неизученного разнообразия.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 тропиках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коралловые рифы являются горячими точками биоразнообразия, где сконцентрировано наибольшее число видов.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открытие новых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описывается свыше 15 000 новых видов, что свидетельствует о динамичном и продолжающемся процессе классификации живых организмов.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видов на Земле
</a:t>
            </a:r>
            <a:endParaRPr lang="en-US" sz="27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в основных царствах живой природы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количество описанных видов в разных царствах с учётом современных научных оценок.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доминируют по численности описанных видов, тогда как разнообразие микроорганизмов значительно недооценено из-за ограничений исследований.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МСОП и современных биологических исследований,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возникновения новых видов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примеры процессов видообразования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организмов: формы и примеры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предлагает множество изменений внешности, как мимикрия у бабочек и защитная окраска ящериц, повышающих шансы на выживание в конкретной среде.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включают спячку у медведей и устойчивость бактерий к экстремальным температурам, позволяющие временно снижать активность или выживать в неблагоприятных условиях.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и стайное поведение рыб являются реакцией на сезонные изменения и угрозы, обеспечивая доступ к ресурсам и защиту от хищников.
</a:t>
            </a:r>
            <a:endParaRPr lang="en-US" sz="1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численность и виды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включают около 391 000 видов, преимущественно цветковые, составляющие основу многих экосистем и адаптированные к разнообразным средам обитания.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растений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путем фотосинтеза, предотвращают эрозию почв и участвуют в биогеохимических циклах, поддерживая экосистемные процессы.
</a:t>
            </a:r>
            <a:endParaRPr lang="en-US" sz="104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основным источником пищи и сырья для промышленности, а также играют ключевую роль в поддержании продовольственной безопасности человечества.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экосистемах и их разнообразие
</a:t>
            </a:r>
            <a:endParaRPr lang="en-US" sz="27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примеры видового и функционального разнообразия
</a:t>
            </a:r>
            <a:endParaRPr lang="en-US" sz="2032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доминирующая группа в животном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свыше 80% известных видов животных, около миллиона описанных. Они играют ключевую роль в опылении растений, поддержании экосистемных цепочек и служат пищей для множества других видов.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млекопитающих в экологии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Описано примерно 6500 видов млекопитающих, включая крупных хищников и травоядных. Они регулируют популяции добычи, способствуют расселению растений через распространение семян и оказывают влияние на структуру экосистем.
</a:t>
            </a:r>
            <a:endParaRPr lang="en-US" sz="92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агенты распространения и регуляции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10 700 видов птиц участвуют в опылении, распространении семян и контроле численности насекомых. Их миграционные маршруты способствуют обмену генетическим материалом между удалёнными регионами.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значимость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144 000 описанных видов грибов, но предполагается наличие до 3 миллионов. Грибы разлагают органические вещества, обеспечивают питание растений через микоризу и участвуют в циклах веществ.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биоремедиация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способны разлагать токсичные соединения, что используется для очистки загрязнённых территорий. Этот процесс помогает восстанавливать экосистемы после антропогенных воздействий.
</a:t>
            </a:r>
            <a:endParaRPr lang="en-US" sz="982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и паразитические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микоризу с корнями растений, улучшая их питание. Они также играют роль паразитов, влияющих на популяции других организмов, что отражается в эволюционных процессах.
</a:t>
            </a:r>
            <a:endParaRPr lang="en-US" sz="96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биологическое многообразие и значение
</a:t>
            </a:r>
            <a:endParaRPr lang="en-US" sz="27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нераскрытое разнообразие и их экосистемные роли
</a:t>
            </a:r>
            <a:endParaRPr lang="en-US" sz="196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представленность микроорганизмов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около 14 000 видов бактерий, 8000 архей и 40 000 микроскопических водорослей, но общее количество видов превышает миллион. Большинство микроорганизмов пока остаётся неописанным.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биогеохимических циклах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играют ключевую роль в циклах азота, углерода и серы, поддерживая баланс веществ в экосистемах. Эти процессы обеспечивают устойчивость природных систем.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морским фитопланктоном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 мирового кислорода вырабатывается фитопланктоном океанов. Эти микроорганизмы служат основой пищевых цепей в морских экосистемах и поддерживают жизнь на планете.
</a:t>
            </a:r>
            <a:endParaRPr lang="en-US" sz="9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жители Мадагаскара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Мадагаскар обитает множество эндемичных видов, включая лемуров, которые не встречаются больше нигде. Их изоляция и уникальная экосистема делают эти виды особо ценными для сохранения.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— символ Калифорнии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секвойи представляют редкий эндемичный вид, распространённый только в узком регионе Калифорнии. Благодаря своей долговечности они важны для изучения истории лесных экосистем.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Байкальская нерпа — пресноводный тюлень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 озера Байкал — нерпа обитающая исключительно в этом уникальном водоёме. Она играет важную роль в экосистеме Байкала и требует усиленной охраны от антропогенных угроз.
</a:t>
            </a:r>
            <a:endParaRPr lang="en-US" sz="909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Эндемизм: уникальные виды Земли и их охрана
</a:t>
            </a:r>
            <a:endParaRPr lang="en-US" sz="27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биологическому разнообразию сегодня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естественных местообитаний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фрагментация природных сред приводит к сокращению численности более 70% исчезающих видов. Это главный фактор снижения биоразнообразия во всём мире.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Инофильные виды вытесняют местные популяции, меняя экосистемы. Это ведёт к нарушению естественного баланса и сокращению видового разнообразия.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загрязнение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загрязнение окружающей среды оказывают сильное давление на живые организмы, уменьшая их выживаемость и изменяя ареалы обитания.
</a:t>
            </a:r>
            <a:endParaRPr lang="en-US" sz="10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как хранители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включают более 15% суши и 7% океанов, где охраняются реликтовые и эндемичные виды. Заповедник «Столбы» в России демонстрирует успешные методы сохранения природы.
</a:t>
            </a:r>
            <a:endParaRPr lang="en-US" sz="973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опыт охраны — парк Йеллоустон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Йеллоустон в США служит примером комплексного управления природными ресурсами и сохранения дикой фауны и флоры на больших территориях.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 — морская ООПТ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коралловый комплекс в Австралии защищён как объект Всемирного наследия, служит средой обитания множества видов и требует постоянного мониторинга.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территории: значение и задачи
</a:t>
            </a:r>
            <a:endParaRPr lang="en-US" sz="21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примеры и методы сохранения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редкости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Живущий на Дальнем Востоке амурский тигр включён в Красную книгу. Для его защиты внедряются меры запрета охоты и восстановления популяций через заповедники.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численности зубра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зубров в России и Белоруссии восстанавливаются благодаря реинтродукции и контролю среды обитания, что демонстрирует успешный пример сохранения крупного млекопитающего.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климатические вызовы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находятся под угрозой из-за сокращения морского льда. Защитные меры включают мониторинг и ограничения по добыче, направленные на предотвращение утраты видов.
</a:t>
            </a:r>
            <a:endParaRPr lang="en-US" sz="10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на вырубленных территориях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леса способствуют восстановлению биологических сообществ и садоводческой среде. Этот процесс помогает восстановить естественные функции экосистем, нарушенных хозяйственной деятельностью.
</a:t>
            </a:r>
            <a:endParaRPr lang="en-US" sz="89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зубров — успех Восточной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зубров в Белоруссию и Россию позволило вернуть популяции на естественные места обитания, обеспечивая генетическую стабильность и увеличивая видовое разнообразие.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загрязнённых земель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последствий промышленного загрязнения и восстановление почвенного покрова позволяют вернуть утраченные экосистемы к жизни, включая проекты по восстановлению водных популяций.
</a:t>
            </a:r>
            <a:endParaRPr lang="en-US" sz="988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реставрация: основные направления и примеры
</a:t>
            </a:r>
            <a:endParaRPr lang="en-US" sz="2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участие в охране биоразнообразия
</a:t>
            </a:r>
            <a:endParaRPr lang="en-US" sz="2639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как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вузах формируются знания о важности биоразнообразия. Просветительские программы помогают молодёжи понять роль каждого в защите природы.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акции и волонтёрство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«Час Земли», Всемирный день дикой природы и волонтёрские инициативы привлекают внимание общественности к проблемам охраны природы и способствуют конкретным действиям.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стартапы и ответственное потребление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бизнес-модели и привычки потребления позволяют снижать нагрузку на природные ресурсы, интегрируя экономику и экологию для устойчивого развития общества.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наш залог устойчивого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жизни на Земле обеспечивает экологическую стабильность и безопасность. Только через совместные усилия каждого и государств возможно противостоять вызовам, сохраняя богатство природы для будущих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2026-05-10T07:23:25Z</dcterms:created>
  <dcterms:modified xsi:type="dcterms:W3CDTF">2026-05-10T07:23:25Z</dcterms:modified>
</cp:coreProperties>
</file>