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экологические проблемы Урала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города, заводы и экология, которые важно понимать.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города, промышленность и экология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объединяет крупные города, промышленные зоны и плотную транспортную сеть. Здесь экологическая нагрузка меняется от места к месту, но часто имеет общие причины и заметно отражается на жизни людей.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Урал и зачем его изучать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Урал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 — это не только горы, но и важная промышленная территория между Европой и Азией. Здесь сосредоточены производство, транспорт и крупные города с высокой плотностью населения.
</a:t>
            </a:r>
            <a:endParaRPr lang="en-US" sz="1193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Екатеринбург, Челябинск, Пермь, Нижний Тагил и Магнитогорск — примеры городов, где особенно заметно влияние промышленности и городской инфраструктуры на окружающую среду и качество жизни.
</a:t>
            </a:r>
            <a:endParaRPr lang="en-US" sz="1193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помогают понять, как связаны воздух, вода, почва и отходы. Это важно не только для специалистов, но и для школьников, которые живут в этих городах.
</a:t>
            </a:r>
            <a:endParaRPr lang="en-US" sz="1193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презентации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Презентация показывает, откуда берётся нагрузка, чем она опасна и какие простые действия могут уменьшить вред. Многие меры зависят не только от предприятий, но и от жителей.
</a:t>
            </a:r>
            <a:endParaRPr lang="en-US" sz="11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города и почему они нагружены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и в центре Урала больше городов, связанных с заводами, карьерами и крупными узлами перевозок. Поэтому именно там экологическая нагрузка часто ощущается сильнее всего.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Металлургия, химия и энергетика дают рабочие места и развивают города, но одновременно создают выбросы, стоки и промышленные отходы. Баланс между экономикой и экологией здесь особенно заметен.
</a:t>
            </a:r>
            <a:endParaRPr lang="en-US" sz="1292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усиливает проблему в местах с плотным движением, особенно рядом с магистралями и развязками. Выхлопы, пыль и шум становятся частью повседневной городской среды.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Урала показывает, что похожие причины могут приводить к разным последствиям в разных городах. Поэтому важно учитывать не только масштаб города, но и его специализацию.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экологическая нагрузка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источники загрязнения переходят в последствия для людей и природы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воздуха: откуда оно берётся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промышленных площадках в воздух поднимаются дым, пыль и мелкие частицы. Если очистка работает недостаточно эффективно, загрязнения распространяются на соседние кварталы и жилые районы.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особенно заметны в часы пик и вдоль оживлённых улиц. Выхлопы усиливают загрязнение там, где поток машин плотный и движение постоянно замедляется.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ТЭЦ и котельные тоже вносят вклад, когда для отопления и энергии сжигается топливо. Зимой эта нагрузка чувствуется сильнее, потому что расход топлива возрастает.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и районы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безветренные дни загрязнения могут задерживаться над городом и образовывать смог. В таких условиях особенно уязвимы районы возле промзон и крупных дорог.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грязный воздух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 и газы раздражают дыхательные пути и могут усиливать кашель, одышку и аллергию. Особенно чувствительны дети, пожилые люди и те, кто много времени проводит на улице.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растениям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оседает на листьях, мешает растениям нормально работать и ослабляет зелёные насаждения. Это снижает устойчивость деревьев и ухудшает состояние городских парков.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Неблагоприятная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 дым уменьшают видимость, делают воздух тяжелее и заметнее вблизи дорог и промышленных зон. Из-за этого прогулки и поездки становятся менее комфортными.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выбросов помогает не только людям, но и климату. Чистое топливо, фильтры, общественный транспорт и зелёные зоны уменьшают нагрузку и делают город безопаснее.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качество воздуха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измерения помогают увидеть не только средний уровень загрязнения, но и локальные и временные различия. Поэтому важно сравнивать данные из разных точек и за разные дни.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показатель не даёт полной картины: нужны разные источники и наблюдения в разное время.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методам наблюдения за качеством воздуха в городах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в городах Урала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стоки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могут сбрасывать в воду загрязняющие вещества, если очистка работает недостаточно хорошо. Это влияет на состояние рек, запах воды и работу городских очистных сооружений.
</a:t>
            </a:r>
            <a:endParaRPr lang="en-US" sz="1297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Смыв с улиц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грязь с дорог, дворов и парковок попадает в ливневые стоки. Вместе с водой в реки и водоёмы уносятся пыль, песок и мелкий мусор.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 берегах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мусор на берегах и в воде разлагается медленно и портит внешний вид рек. Пластик и упаковка особенно заметны и опасны для животных.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рек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Загрязнённая вода может ухудшать условия жизни рыб и других водных организмов. Если источник находится выше по течению, последствия ощущаются далеко от места сброса.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переносит загрязнения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загрязнений от осадков до водоёмов и обратно в городскую среду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потока отходов требуют разного обращения: смешивание увеличивает расходы на сортировку и снижает долю переработки.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отходов по происхождению и опасности; раздельный сбор отходов в городах России
</a:t>
            </a:r>
            <a:endParaRPr lang="en-US" sz="615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потока отходов требуют разного обращения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см почвы формируется примерно за 100 лет, поэтому городские загрязнения сохраняются очень долго и накапливаются постепенно.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 (FAO), материалы о медленном почвообразовании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лет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нужно, чтобы образовался всего один сантиметр почвы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Нижний Тагил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70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Металлургические предприятия и плотная застройка создают заметную нагрузку на воздух. Особенно это чувствуется в районах, где рядом находятся промышленные площадки, дороги и жилые кварталы.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62926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делают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снижения пыли и выбросов используют модернизацию фильтров, контроль технологических процессов и благоустройство территорий. Эти меры заметны не сразу, но постепенно улучшают качество городской среды.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6415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совместная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опыт показывает, что экологический эффект появляется там, где предприятия, власти и жители действуют вместе: следят за выбросами, озеленяют улицы и внимательнее относятся к территории вокруг домов.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Челябинск и Магнитогорск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171200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Челябинск и Магнитогорск часто называют городами с высокой промышленной нагрузкой. На состояние воздуха здесь влияют заводы, транспорт и погодные условия, которые могут удерживать загрязнения дольше обычного.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71225" y="2334416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работают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воздухе много пыли и дыма, важны обновление оборудования, пылеподавление, контроль выбросов и наблюдение за качеством воздуха. Эти меры помогают точнее видеть проблемные дни.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171200" y="3678832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мониторинг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особенно заметны дни со смогом и сниженной видимостью. Поэтому мониторинг воздуха и своевременное информирование людей становятся такой же важной частью экологии, как и технические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Екатеринбург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70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Екатеринбурге экологическая нагрузка связана прежде всего с транспортом: пробками, плотным потоком машин и загруженными магистралями. Чем выше движение, тем больше выхлопов и дорожной пыли.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62926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 ситуацию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Снизить воздействие помогают удобный общественный транспорт, обновление дорожной сети, разумная организация движения и контроль выбросов на предприятиях, расположенных в черте города.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6415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зелёных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улиц и дворов тоже важно: деревья частично задерживают пыль, дают тень и делают городскую среду комфортнее для пешеходов, школьников и семей с детьми.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Пермь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171200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Пермь показывает, как вместе влияют производство, вода и отходы. В одном городе рядом могут быть промышленные площадки, реки, жилые районы и полигоны, поэтому нагрузка распределяется неравномерно.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71225" y="2334416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улучшения ситуации важны очистка стоков, контроль промышленных выбросов и работа с местами накопления отходов. Отдельное значение имеет раздельный сбор, который облегчает дальнейшую переработку.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171200" y="3678832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район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картина зависит от района и вида деятельности: где больше производства, там выше нагрузка на воздух и воду, а в жилых зонах особенно заметны вопросы отходов и благоустройства.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здоровье школьника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Грязный воздух может усиливать кашель, раздражение горла и аллергию. Особенно заметно это рядом с дорогами и промышленными зонами, где в воздухе больше пыли и выхлопов.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пища тоже связаны со здоровьем: важно пить только безопасную воду и не брать продукты с загрязнённых участков. Простые правила снижают лишние риски для организма.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помещений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в школе помогает обычная дисциплина: проветривать помещения в более чистое время, делать влажную уборку и не допускать скопления пыли на подоконниках и партах.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полезно замечать, где воздух хуже, и выбирать более спокойные маршруты. Такие привычки не решают проблему города целиком, но заметно уменьшают личную нагрузку.
</a:t>
            </a:r>
            <a:endParaRPr lang="en-US" sz="12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68" y="1249087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85522"/>
            <a:ext cx="311100" cy="24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связи городской природы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 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 в городе работают как естественная защита: они дают тень, удерживают пыль и делают дворы и улицы более комфортными для людей и животных.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насекомые зависят от привычных мест обитания. Когда исчезают кустарники, травянистые участки и тихие уголки, городская природа становится беднее и менее устойчивой.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Лесополосы и дворы уменьшают ветровую пыль и помогают сохранять прохладу. Если их мало, летняя жара и сухость ощущаются сильнее, а экосистема теряет баланс.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дорог, парковок и плотной застройки, тем меньше пространства остаётся для природы. Поэтому важно сохранять даже небольшие зелёные участки внутри жилых кварталов.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города и предприятия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показаны основные меры, которые применяют города и предприятия, чтобы снизить экологическую нагрузку и улучшить состояние воздуха, воды и территорий.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выше там, где вместе работают технологии, контроль и участие жителей.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городских экологических программ и промышленных природоохранных мер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город меняется, когда меняемся мы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Урала зависит от того, как вместе работают промышленность, транспорт, городская среда и сами жители. Если действовать последовательно, можно заметно снизить нагрузку на города и природу.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2026-07-26T21:17:41Z</dcterms:created>
  <dcterms:modified xsi:type="dcterms:W3CDTF">2026-07-26T21:17:41Z</dcterms:modified>
</cp:coreProperties>
</file>