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операция И: как работают два условия одновременно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И истинна, только когда оба условия выполняются одновременно.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логические операции нужны в информатике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операции помогают проверять условия, выбирать действия и записывать правила. Логическое И встречается в заданиях, где нужно учесть несколько признаков сразу, и в программах с проверками. Важно помнить: любое логическое выражение даёт только истину или ложь.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логическое высказывание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высказывание — это утверждение, которое можно однозначно определить как истинное или ложное. Для операции И подходят именно такие высказывания, где результат не зависит от мнения человека.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истинного высказывания: «7 больше 5». Пример ложного: «9 меньше 2». Оба они имеют чёткий смысл, поэтому в любой момент можно сказать, истинно это или ложно.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подходят вопросы и просьбы, например «Ты сделаешь уроки?» или «Помоги, пожалуйста». В них нет однозначного ответа «истина» или «ложь», поэтому использовать их в логическом выражении нельзя.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725" y="1782800"/>
            <a:ext cx="32235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0850" y="1782800"/>
            <a:ext cx="3684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5025" y="1782800"/>
            <a:ext cx="322350" cy="36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условия обязательны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операции И становится истинным только тогда, когда выполняются сразу два условия одновременно. Если хотя бы одно условие не выполнено, общий вывод будет ложным.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31275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промах — итог ложный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Представьте, что первое условие выполняется, а второе нет. Несмотря на то что часть проверки прошла, операция И не допускает «частичной истины» и всё равно даёт ложь.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639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когда оба «да»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 первое, и второе условие истинны, выражение становится истинным. Это строгая совместная проверка двух признаков, записываемая в одном логическом выражении.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операции И
</a:t>
            </a:r>
            <a:endParaRPr lang="en-US" sz="20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6823"/>
            <a:ext cx="4865100" cy="16527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истинности операции 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все четыре сочетания значений A и B и результат выражения A И B.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истина появляется только при A=1 и B=1. Во всех остальных трёх случаях результат операции И равен 0.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курса информатики, логика (таблица истинности операции И).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операции И во всех четырех случаях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«1» появляется только в одном случае — когда оба входа равны 1. Это подчеркивает строгость операции 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И не пропускает ситуацию, где одно условие выполнено, а другое — нет: итог сразу становится ложным.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Построено по таблице истинности операции И (A,B ∈ {0,1}).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записывают операцию 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∧ в тетради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 видите выражение A ∧ B, это значит: «A и B». Такой способ записи часто встречается в математике и логике. Он сразу напоминает, что оба условия должны быть выполнены одновременно.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&amp;&amp; в программе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программировании логическое И нередко записывают как A &amp;&amp; B. Смысл тот же: программа считает условие истинным только при выполнении двух частей. Если одна часть ложна, итог тоже становится ложным.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«И» между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понятный вариант — написать «A и B» словами. Например: «наличие билета и свободное место». Такая формулировка помогает удержать главное: важны оба признака, и они проверяются вместе.
</a:t>
            </a:r>
            <a:endParaRPr lang="en-US" sz="12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проверяется выражение с 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двух обязательных условий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925" y="1238150"/>
            <a:ext cx="296100" cy="29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375" y="1251560"/>
            <a:ext cx="336600" cy="2692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5419" y="3001300"/>
            <a:ext cx="333112" cy="296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Гулять можно при двух условиях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«Можно идти гулять, если сделаны уроки и нет дождя». Ученик должен учесть оба признака одновременно, иначе условие не выполняется и план меняется.
</a:t>
            </a:r>
            <a:endParaRPr lang="en-US" sz="1337" dirty="0"/>
          </a:p>
        </p:txBody>
      </p:sp>
      <p:sp>
        <p:nvSpPr>
          <p:cNvPr id="11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— только с безопасностью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из жизни: «На велосипед можно садиться, если исправны тормоза и надет шлем». Если одно из условий нарушено, правило считается не выполненным и поездка не разрешается.
</a:t>
            </a:r>
            <a:endParaRPr lang="en-US" sz="1337" dirty="0"/>
          </a:p>
        </p:txBody>
      </p:sp>
      <p:sp>
        <p:nvSpPr>
          <p:cNvPr id="12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 — при билете и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пример: «В кино можно попасть, если есть билет и свободное место». Здесь важна совместная проверка: билет без места или место без билета не подходит.
</a:t>
            </a:r>
            <a:endParaRPr lang="en-US" sz="1337" dirty="0"/>
          </a:p>
        </p:txBody>
      </p:sp>
      <p:sp>
        <p:nvSpPr>
          <p:cNvPr id="13" name="Text 4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логического И в повседневной жизни
</a:t>
            </a:r>
            <a:endParaRPr lang="en-US" sz="20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И в математике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математике операция И помогает записывать условия вида «число должно быть больше одного значения и меньше другого». Так удаётся формулировать ограничения без длинных перечислений всех вариантов.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если число должно быть больше 3 и меньше 10, подходят 4, 5, 6, 7, 8 и 9. Одна запись выражает границы сразу с двух сторон.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делает отбор чисел точным: каждое число проверяется на оба требования, и только при выполнении обоих оно включается в ответ или решение.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И удобно в задачах про промежутки, сравнение величин и проверку признаков. Оно помогает аккуратно описывать «внутри» и «снаружи» заданного диапазона.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И в программировании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программах логическое И используют, чтобы объединять два условия в одно. В Python для этого применяют слово and, а во многих языках (C, C++, Java, JavaScript) — &amp;&amp;.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«возраст больше 12 и ученик зарегистрирован в системе». Программа считает условие истинным только тогда, когда выполнены обе его части одновременно, иначе результат ложный.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нужен при отборе данных и выборе действий: доступ открывается только при выполнении всех обязательных требований, а лишние случаи отсекаются автоматически логикой.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логическое И отличается от логического ИЛИ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«И» единица появляется лишь в комбинации, где оба значения равны 1. Остальные комбинации дают 0, даже если одно из условий истинно.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«И» требует полной совместимости двух условий: частичная истина не засчитывается. Это помогает правильно выбирать логику в задачах и коде.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расчёты по таблице истинности для операций И и ИЛИ (00, 01, 10, 11).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419390"/>
            <a:ext cx="4405200" cy="2494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операцией 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указаны распространённые ошибки понимания «И», их последствия и правильная трактовка смысла операции для двух условий.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сводится к одному: «И» нельзя заменять «ИЛИ» и нельзя принимать во внимание только одно условие. Проверяйте каждую часть выражения.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ошибки из школьной темы «логические операции» (таблица истинности и смысл «И»).
</a:t>
            </a:r>
            <a:endParaRPr lang="en-US" sz="7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выражения с несколькими условиями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разбить на части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мысленно выделите каждое условие в выражении с «И». Каждому признаку соответствует отдельное значение: истинно или ложно.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22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3: проверить все условия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каждую пару признаков: при A=истина и B=истина итог истинный; при A=истина и B=ложь итог ложный. Это быстро решает задачи.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09025" y="2750633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определить общий смысл операции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такое: итог зависит от совместного выполнения. Если хотя бы одна часть ложно, результат «И» будет ложным независимо от остальных.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пример: две лампочки и один результат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цепь с двумя выключателями, которые управляют одной лампой. Лампа загорается только когда оба выключателя включены — это и есть смысл операции И.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выключатель A включён, но B выключен, напряжение до лампы не доходит, и результат не появляется. Оба условия здесь равнозначны: нельзя считать только одно из них.
</a:t>
            </a:r>
            <a:endParaRPr lang="en-US" sz="10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операция И встречается чаще всего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доли, а типовые ситуации, где обычно требуется минимум два обязательных признака, соединённых операцией 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перечисленных типах задач «И» помогает допускать только те случаи, где выполнены сразу все требования. Поэтому она часто встречается в логике отбора и правил безопасности.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Матрица примеров из школьной программы: правила, фильтры, игровые условия и бытовые ограничения (качественная классификация).
</a:t>
            </a:r>
            <a:endParaRPr lang="en-US" sz="7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составления условия с 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действий при конструировании логического выражения для операции И.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6168" y="1249087"/>
            <a:ext cx="260662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1164" y="1249087"/>
            <a:ext cx="297900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0950" y="2985522"/>
            <a:ext cx="311100" cy="24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54564" y="2985522"/>
            <a:ext cx="311100" cy="2488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операция И важна в информатике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Проверки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И помогает принимать решения, когда требуются несколько условий одновременно: например, доступ выдаётся только после подтверждения всех обязательных признаков, а не одного.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 фильтрация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поиска по признакам «И» позволяет отбирать только те записи, где совпали все нужные параметры. Это делает результаты точнее и сокращает лишние варианты.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программных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коде «И» управляет ветвлениями: программа выбирает действие только при истинности обеих частей. При ложности одной ветка не выполняется.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задачи на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заданиях по информатике операция И связывает правила и промежутки, а таблица истинности помогает понять, почему общий итог зависит от всех проверяемых условий.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истинности операции И лишь одна комбинация даёт результат «истина». Это показывает главный принцип: одновременно истинными должны быть оба условия.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истинности операции И (00, 01, 10, 11).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Истина появляется только в одном случае, когда оба условия равны 1.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2240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100350"/>
            <a:ext cx="4102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урока: главное правило операции 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5925"/>
            <a:ext cx="37545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операция И связывает два условия, которые должны выполняться одновременно. Если хотя бы одно условие ложно, итог тоже ложен; если оба условия истинны, результат истинен. Это основа для дальнейшего изучения логики в 7 классе.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2026-05-14T10:58:30Z</dcterms:created>
  <dcterms:modified xsi:type="dcterms:W3CDTF">2026-05-14T10:58:30Z</dcterms:modified>
</cp:coreProperties>
</file>