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и куб: геометрия на плоскости и в пространстве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фигуры помогают понять форму, размер и пространство.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линии видны на маршрутах, схемах и графиках, а куб — в коробках, костях и конструкторах. Эти формы учат измерять, считать и замечать геометрию в повседневных предметах.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вокруг нас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 состоит из нескольких отрезков, соединённых последовательно. Каждый новый отрезок начинается там, где закончился предыдущий.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ломаной есть звенья — отдельные отрезки, и вершины — точки их соединения. По этим элементам удобно описывать и строить линию.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бывает незамкнутой, если у неё два конца, и замкнутой, если её начало совпадает с концом и образует контур.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ломаная линия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Звенья, вершины и длина ломаной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Звенья и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Звенья ломаной — это отрезки, из которых она составлена. Вершины показывают места соединения звеньев и помогают не перепутать порядок построения.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длину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ломаной равна сумме длин всех звеньев. Чтобы не ошибиться, каждую часть нужно измерить отдельно, а затем сложить результаты.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какие звенья дают наибольший вклад в общую длину.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трёх звеньев равна 13 см, поэтому длина всей ломаной определяется сложением, а не формой изгибов.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презентации; значения: 4 см, 6 см и 3 см.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ломаной по звеньям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Незамкнутая ломаная имеет два свободных конца. Она не образует полного контура и часто используется для обозначения пути или маршрута.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ломаных линий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ломаная начинается и заканчивается в одной точке. Такой вид линии образует границу фигуры и помогает рассматривать периметр.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ломаная не пересекает саму себя. Её звенья соединяются только в вершинах, поэтому контур получается аккуратным и понятным.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Самопересекающаяся ломаная имеет точки пересечения звеньев. Такой рисунок встречается реже и требует внимательной проверки при построении.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ломаную по длинам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построить ломаную по заданным звеньям и проверить замыкание.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показывает, какой длины граница многоугольника. Если фигура замкнута, её край можно рассматривать как одну непрерывную ломаную линию.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периметр, складывают длины всех сторон. Это правило одинаково работает для треугольника, квадрата, прямоугольника и других многоугольников.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важно не пропустить ни одну сторону и записать ответ в тех же единицах измерения, в каких даны стороны фигуры.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как длина замкнутой ломаной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куба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— это объёмная фигура, у которой все грани одинаковые и имеют форму квадрата. В пространстве он выглядит как строгая и симметричная модель.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показывают на 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видимые рёбра изображают сплошными линиями, а невидимые — пунктиром. Так легче понять, какие части фигуры находятся ближе, а какие скрыты.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 объёмная фигура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куба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признаки куба и помогает быстро их запомнить.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больше рёбер, чем граней и вершин, а все его элементы связаны строгой симметрией.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куба из школьного курса геометрии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куба имеет свою роль: грани образуют поверхность, рёбра задают границы, а вершины соединяют стороны.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больше рёбер, чем граней и вершин; это помогает понять его строение как целой пространственной фигуры.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«Куб». Данные: 6 граней, 12 рёбер, 8 вершин.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элементов у куба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куба состоит из шести одинаковых квадратов, соединённых по сторонам. Если её правильно сложить, получится объёмная модель без искажений и лишних наложений.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только количество квадратов, но и их расположение. Соседние квадраты должны располагаться так, чтобы при сгибании все грани сошлись в замкнутую фигуру.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каждая схема из шести квадратов подходит для сборки куба. Перед построением полезно проверить, можно ли мысленно согнуть развёртку вокруг одной грани.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куба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развёртки куба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развёртки по учебному правилу складывания модели.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Коробка, похожая на куб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коробка для подарка или набора часто напоминает куб по форме. У неё ровные грани, чёткие рёбра и одинаковые углы. Если поставить такую коробку рядом с учебным рисунком, сходство с кубом становится очень наглядным.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Игральная кость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Игральная кость — самый знакомый пример куба. На её гранях можно увидеть одинаковые квадраты, а точки на поверхности помогают легко считать стороны. Такой предмет показывает, как строгая геометрическая форма используется в простой настольной игре.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в окружающих предметах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04669"/>
            <a:ext cx="3832800" cy="136966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материалу урока «Ломаные и куб».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обе темы учат замечать элементы фигуры и точно работать с ними.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и куб изучаются по-разному, но обе фигуры развивают умение видеть составные части и связывать их в целое.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ломаной и куба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встречаются задания разного вида: измерение, сложение длин и счёт элементов фигуры.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заданий требуют внимательности, но используют разные действия и разные геометрические объекты.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51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«Ломаные и куб»; значения на диаграмме отражают три группы заданий.
</a:t>
            </a:r>
            <a:endParaRPr lang="en-US" sz="751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связаны с этими темами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ломаной часто забывают одно звено и получают неверную сумму. Чтобы избежать ошибки, полезно идти по линии от начала до конца и отмечать каждый отрезок.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куб нередко путают рёбра с гранями. Ребро — это линия, а грань — целая квадратная поверхность, поэтому их нужно различать по виду и роли.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считать развёрткой любой набор из шести квадратов. Перед ответом нужно проверить, можно ли из такой схемы действительно сложить куб без перекрытий.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по теме урока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задач о ломаной, периметре и кубе.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вокруг нас: мини-проект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Сфотографируй школьный двор, дорожку или спортивную площадку и найди на снимке ломаные линии: края тропинок, ограждения, разметку или маршрут движения. Подпиши, где видны звенья и вершины.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подбери предметы, похожие на куб: коробку, кубик конструктора или игральную кость. Сравни реальные объекты с геометрической моделью и отметь, какие элементы формы удалось распознать.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увидели, как из отрезков строится ломаная, а из квадратных граней — куб. Эти знания помогают измерять, считать и замечать геометрию в обычных предметах.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Ломаная, куб и геометрия вокруг нас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2026-05-24T17:32:51Z</dcterms:created>
  <dcterms:modified xsi:type="dcterms:W3CDTF">2026-05-24T17:32:51Z</dcterms:modified>
</cp:coreProperties>
</file>