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считать короче, точнее и без лишних ошибок.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7 классе: числа, буквы и правила действий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алгебре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буква обозначает число, которое ещё неизвестно или может меняться. Поэтому записи вроде 3x и 2a + 5 позволяют кратко описывать ситуации, формулы и уравнения, где нужно найти скрытое значение по условию задачи.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состоит из чисел, знаков действий и скобок. Его можно сразу вычислить, например 18 — 7 · 2, получив конкретный результат без подстановки дополнительных значений.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переменную, то есть букву вместо числа. Примеры: 5x — 3 и 2(a + 4). Такое выражение может принимать разные значения в зависимости от выбранного числа.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буквенного выражения, нужно заменить букву числом и выполнить вычисления по правилам порядка действий. При x = 4 выражение 5x — 3 становится равным 17.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Переменная, коэффициент и свободный 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буква, которая обозначает неизвестное или меняющееся число. Она показывает, что в выражении есть место для подстановки конкретного значения.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 перед переменной. В записи 7y коэффициент равен 7, потому что именно он показывает, сколько раз берётся переменная y.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 — это число без буквы. Например, в выражении 7y — 9 свободный член равен -9, и он не зависит от значения переменной.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выражение 4x + 3 — 2x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4x + 3 — 2x есть два похожих слагаемых с переменной x: 4x и -2x. Их можно объединить, потому что у них одинаковая переменная и степень.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слагаемых получается 2x + 3. Такое преобразование делает выражение короче и удобнее для дальнейших вычислений, не меняя его значение.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выделить переменные члены, знак действия и свободный член разными цветами. Так легче увидеть, какие части выражения можно сложить или вычесть.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упрощать алгебраическое выражение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из исходной записи получить более короткую равносильную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распределения умножения относительно сложения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стоит перед скобками, оно умножается на каждый член внутри скобок. Поэтому запись a(b + c) можно заменить выражением ab + ac, не изменяя значение.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3(x + 5) число 3 умножается и на x, и на 5. Получается 3x + 15. Это помогает быстро раскрывать скобки в более сложных выражениях.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вычитанием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скобок стоит разность, правило работает так же. Например, 2(4 — y) превращается в 8 — 2y, потому что число 2 умножается на оба слагаемых.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часто используют при раскрытии скобок, упрощении выражений и решении уравнений. Без него многие алгебраические преобразования были бы намного длиннее.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при разных x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помогает быстро увидеть правило изменения результата и проверить вычисления без лишних преобразований.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выражения возрастает на 2, значит зависимость линейная и регулярная.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значениям выражения 2x + 1 для x = 0, 1, 2, 3, 4.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и уравнения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показывает, что левая и правая части имеют одинаковое значение. Если запись верна, обе части совпадают по результату вычисления.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 с неизвестным числом. В записи x + 8 = 15 нужно найти такое значение переменной, при котором равенство станет верным.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 — это поиск значения переменной. Обычно его получают с помощью преобразований, которые не нарушают равенство и упрощают запись.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его обязательно подставляют в исходную запись. Если левая и правая части совпадают, решение найдено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решение уравнения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+ 6 = 14, то x = 8, потому что именно 8 делает равенство верным: 8 + 6 = 14. Это и есть решение уравнения.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часто изображают как весы или две равные части. Такая картинка помогает понять, что при преобразованиях важно сохранять одинаковый результат с обеих сторон.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встречаются уравнения с одним действием и более длинные записи с несколькими шагами. В каждом случае цель одна: восстановить неизвестное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решения линейных уравнений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приёма помогают преобразовать уравнение к более простому виду, не изменяя его решений.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основаны на равносильных преобразованиях: уравнение можно упрощать, если одинаково менять обе его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уравнения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Равносильными называют уравнения, у которых совпадает множество решений. Если два уравнения верны при одном и том же значении переменной, они равносильны.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x + 4 = 9 и x = 5 равносильны, потому что каждое из них выполняется только при одном и том же значении x.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равносильному уравнению позволяет упростить запись и шаг за шагом прийти к ответу, не меняя смысл исходного 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алгебре и в 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связаны величины. Вместо длинного текста можно сразу увидеть, что именно нужно найти и какие данные использовать.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vt связывает путь, скорость и время. Она помогает находить неизвестную величину, если две другие уже известны из условия.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 = 2πr позволяет вычислять длину окружности по радиусу. Это один из самых узнаваемых примеров применения буквенных обозначений.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P = 2(a + b) показывает, как найти периметр, если известны длины сторон. Формула сокращает решение и делает его наглядным.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вокруг нас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формулы встречаются не только на уроках, но и в повседневных расчётах: от покупок до расписаний и бытовых измерений.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геометрия и задачи на движение, поэтому именно они чаще становятся основой для первых формул в 7 классе.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«формулы»; данные на диаграмме — учебное распределение для визуализации
</a:t>
            </a:r>
            <a:endParaRPr lang="en-US" sz="5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a = 6 и b = 4 для периметра прямоугольника.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известных значений в формулу позволяет быстро найти неизвестный результат и сразу проверить, верно ли записано выражение.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 теме «формулы»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текстовую задачу алгебраически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перевести условие задачи в уравнение и получить ответ без лишних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как способ увидеть зависимость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удобно записывать значения переменной и результата в двух столбцах. Так сразу видно, как меняется величина при каждом новом значении x.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y = 3x — 2 при x = 1, 2, 3, 4 получаются 1, 4, 7, 10. Рост идёт одинаковыми шагами.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помогает заметить закономерность до построения графика. Это особенно полезно, когда нужно сравнить несколько значений одной и той же зависимости.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4550" y="2070000"/>
            <a:ext cx="5168000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 в алгебре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заметить частые неточности и сразу увидеть правильную идею, которая сохраняет смысл выражения или уравнения.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 — аккуратность: важно различать действия, правильно раскрывать скобки и выполнять одинаковые преобразования в обеих частях уравнения.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проверка знаний по 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5, то в выражении 2x + 7 получаем 17. Это показывает, как подстановка переменной превращает буквенную запись в обычное вычисление.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4x = 28 неизвестное число равно 7. Здесь нужно найти значение переменной, при котором левая и правая части становятся одинаковыми.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в выражении 3(a + 2), получится 3a + 6. Это пример распределительного свойства умножения относительно сложения.
</a:t>
            </a:r>
            <a:endParaRPr lang="en-US" sz="1282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задания проверяют разные умения: вычислять значение выражения, решать уравнение и преобразовывать запись. Вместе они составляют основу алгебры в 7 классе.
</a:t>
            </a:r>
            <a:endParaRPr lang="en-US" sz="12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7 классе: главное без лишних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коротко и точно записывать связи между величинами, находить неизвестное и проверять ответ. Эти умения становятся основой для дальнейших задач в математике и естественных науках.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2026-05-29T20:21:56Z</dcterms:created>
  <dcterms:modified xsi:type="dcterms:W3CDTF">2026-05-29T20:21:56Z</dcterms:modified>
</cp:coreProperties>
</file>