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Популяции: основы и значение для биосферы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основная биологическая единица, влияющая на жизнь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популяций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«популяция» появился в биологии XIX века и использовался Дарвином в теории естественного отбора. В XX веке на базе работ Фишера и Райта сформировалась популяционная экология, изучающая разнообразие и динамику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члены популяции реагируют на изменения среды и совместно проходят эволюцию, влияя на адаптацию вида в целом.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генетика, морфология и поведение выделяют популяцию как единую биологическую систему внутри вида, отличающуюся от других.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обитающих на определённом участке и способных свободно скрещиваться между собой, создавая единый генофонд.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популяций в природе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в определённой реке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лосося в реке обладает уникальными особенностями расселения и размножения. Число особей регулируется условиями водоёма и миграционными путями.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городском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белки формируют изолированные группы, адаптируясь к городской среде. Их численность зависит от наличия пищи и укрытий, а также минимизации хищничества.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на сельских территориях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воробьи образуют популяции с характерным поведением, зависящим от структуры ландшафта и человеческой деятельности, что влияет на их размножение.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— это суммарное число особей в популяции на заданной территории, отражающее её размер и потенциал для существования.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на гектаре поля можно насчитать сотни полевых мышей, тогда как на дальних островах Арктики численность белых медведей намного меньше.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изменяется из-за рождаемости, смертности и миграции особей, влияя на экологический баланс в данной среде.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достаточного количества пищи и отсутствие чрезмерного давления хищников также существенно влияют на динамику численности.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 и пространственное распределение
</a:t>
            </a:r>
            <a:endParaRPr lang="en-US" sz="1758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отражает количество особей на единицу площади или объёма среды. Она может значительно варьироваться, например, в муравейнике плотность высокая, а у тигров в джунглях — низкая.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особей бывает равномерным, как у лесных деревьев, случайным, как у луговых цветов, и групповым — например, стаями рыб в водоёмах.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выделяют молодые особи, обеспечивающие дальнейшее развитие и рост численности за счёт репродукции.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характеризуются максимальной способностью к размножению и поддержанию численности популяции на стабильном уровне.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особи часто играют важную роль в обучении потомства и обеспечении выживания молодняка в изменяющихся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популяций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популяции во времени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животных меняется циклически: например, зайцы-русаки демонстрируют колебания численности с периодом около десяти лет.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колебания связаны с числом хищников, доступностью корма и климатическими факторами, что влияет на устойчивость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исследовательские станции, спутниковый мониторинг 2010–2020 гг.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 примере зайца-русака
</a:t>
            </a:r>
            <a:endParaRPr lang="en-US" sz="216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четкие пики и спад численности примерно каждые 9-11 лет, отражая естественные циклы в природе.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Ритмичные колебания указывают на тесные взаимосвязи с хищниками и ресурсной базой, подтверждая принцип популяционной регуляции.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Внутренние: рождаемость и смертность напрямую определяют прирост или сокращение численности, зависят от здоровья и репродуктивного потенциала.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численность популяции
</a:t>
            </a:r>
            <a:endParaRPr lang="en-US" sz="2289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влияет на возможности популяции к размножению, учитывая долю молодых и взрослых особей.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подходящих территорий обеспечивает пространство для расселения и конкуренции, влияя на плотность популяции.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Внешние: доступность пищи и воды, давление хищников, болезни, а также человеческое воздействие и природные катастрофы существенно меняют численность.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популяции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биоритмов популяций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повышает устойчивость популяции к изменениям среды и снижает риски вымирания вследствие болезней и неблагоприятных условий.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выживаемость
</a:t>
            </a:r>
            <a:endParaRPr lang="en-US" sz="2384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 богатой генетикой способны адаптироваться к новым угрозам благодаря появлению новых сочетаний наследственных признаков и более гибкой реакции.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устойчивость диких сортов растений к вредителям, тогда как монокультуры подвержены массовым поражениям и потерям урожая.
</a:t>
            </a:r>
            <a:endParaRPr lang="en-US" sz="11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61684"/>
            <a:ext cx="4646100" cy="2193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параметров трёх видов показывает отличие в адаптивных стратегиях и роли в экосистеме.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биологические мониторинговые программы
</a:t>
            </a:r>
            <a:endParaRPr lang="en-US" sz="74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параметров популяций
</a:t>
            </a:r>
            <a:endParaRPr lang="en-US" sz="231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мыши имеют высокую численность и плотность, лоси — низкую, вороны занимают промежуточное положение, что отражает их разные экологические ниши.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популяций в экосистемах
</a:t>
            </a:r>
            <a:endParaRPr lang="en-US" sz="2299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формируют пищевые цепи, регулируя численность видов и обеспечивая поток энергии и веществ между организмами.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одной популяции может спровоцировать дисбаланс в экосистеме, например, исчезновение хищников ведёт к вспышкам вредителей.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способствуют обмену генами между популяциями, увеличивая генетическое разнообразие и способствуя колонизации новых территорий.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Вынужденные миграции возникают при ухудшении среды обитания, например, амфибии покидают высыхающие водоёмы для сохранения популяции.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обеспечивают своевременное использование ресурсов и помогают птицам и рыбам избегать неблагоприятных условий.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расселение популяций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российских заповедников, 2010-2020 гг.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взаимоотношений «хищник — жертва»
</a:t>
            </a:r>
            <a:endParaRPr lang="en-US" sz="229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зайцев приводит к увеличению популяции рысей через некоторое время, демонстрируя тесную экологическую взаимосвязь.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численности отражают регуляторные механизмы в природе, поддерживающие равновесие между видами-партнёрами.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происходит за ограниченные ресурсы, что влияет на численность и распределение популяций видов.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хищник—жертва регулируют численность обеих популяций, сохраняя баланс в экосистеме.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паразитизм создают взаимозависимости, формируя сложные сети взаимодействий между видами в сообществах.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популяциями разных видов
</a:t>
            </a:r>
            <a:endParaRPr lang="en-US" sz="2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популяции: проблемы и примеры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вырубки лесов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лесов снижает численность многих видов, приводя к исчезновению привычных местообитаний и нарушению экосистемных связей. Многие животные вынуждены мигрировать или гибнуть из-за утраты среды обитания.
</a:t>
            </a:r>
            <a:endParaRPr lang="en-US" sz="1482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синантропных видов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создают новые экологические ниши, например, для голубей и крыс, численность которых растёт. Это влияет на урбанистические экосистемы, изменяя взаимодействия с человеком и окружающей средой.
</a:t>
            </a:r>
            <a:endParaRPr lang="en-US" sz="13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сокращение среды обитания из-за хозяйственной деятельности снижает возможности для нормального размножения и выживания видов.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воздуха и почвы негативно влияет на здоровье популяций, нарушая процессы жизнедеятельности и репродукции.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и рыболовство приводят к снижению численности и угрозам исчезновения отдельных видов.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законодательное регулирование помогают сохранить биологическое разнообразие и восстановить нарушенные популяции.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популяций и меры охраны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популяции?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помогает сохранять виды, управлять природными ресурсами и предотвращать экологические кризисы для устойчивого сосуществования человека и природы.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2026-05-08T04:19:30Z</dcterms:created>
  <dcterms:modified xsi:type="dcterms:W3CDTF">2026-05-08T04:19:30Z</dcterms:modified>
</cp:coreProperties>
</file>