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наречий и наречных сочетаний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правописании наречий и наречных сочетаний?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орфографическая тема важна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звучат так же, как сочетания предлога с существительным, поэтому ошибка легко прячется в привычном слове. Здесь важны смысл, состав и внимание к контексту — именно они помогают писать грамотно.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наречного сочетания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похожие формы и проверим, что помогает выбрать написание.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единое и части нельзя свободно разделить, слово пишется слитно; при сохранении самостоятельных значений — раздельно.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различении наречий и сочетаний предлога с существительным
</a:t>
            </a:r>
            <a:endParaRPr lang="en-US" sz="6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наречия пишутся слитно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наречия, которые обозначают один признак действия: время, место, способ или причину. В них слово воспринимается целиком, а не как сочетание отдельных частей.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 и 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один вопрос и выражает направление или способ действия, чаще всего оно пишется слитно. Это помогает быстро отличить его от обычного сочетания слов.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приставка уже не ощущается как отдельный предлог, поэтому части не разделяются на письме. Так пишутся, например, сначала, вправо, изредка, сверху.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обычно запоминаются как готовые слова: их написание не зависит от изменения существительного или добавления определения между частями, потому что частей как бы уже нет.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 наречиях с приставками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цельное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приставками в-, на-, за-, по-, с- часто пишутся слитно, когда образуют цельное значение. В словах вроде вверху, налево и заново части уже не читаются отдельно.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показывают, куда движется предмет или человек: вверх, вниз, влево, направо. Смысл слова один, поэтому и написание остаётся слитным.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повтор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и наречия времени: послезавтра, сначала, изредка. Они помогают точно назвать момент или частоту действия, не распадаясь на самостоятельные слова.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передают, как именно совершается действие: по-новому, по-дружески. Здесь особенно важно запомнить цельное написание, потому что оно закреплено нормой.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наречия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слитное или раздельное написание по смыслу и строению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наречные сочетания пишутся раздельно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значение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сочетания, где предлог и существительное ещё сохраняют свои значения. Например, в выражениях на ходу или с утра каждое слово остаётся самостоятельным.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легко вставить определение, перед нами не наречие, а сочетание слов. Сравните: с самого утра, на быстром ходу, без малейшей устали.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значение предлога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случаях предлог действительно обозначает место, время, причину или способ, а не образует новое слово. Поэтому написание остаётся раздельным по смыслу.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полного слияния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ещё не стали единым наречием, поэтому их можно изменить или уточнить. Именно это помогает отличить сочетание от устойчивого наречия и избежать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написания вызывают больше всего трудностей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не в самих правилах, а в выборе между похожими по звучанию формами.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затруднения связаны с различением значения слова и определением, является ли оно цельным наречием или сочетанием.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орфографических ошибок в школьных работах по теме наречий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2" y="1377928"/>
            <a:ext cx="195825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138" y="1377928"/>
            <a:ext cx="195825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15" y="3197877"/>
            <a:ext cx="19582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которые легко перепутать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 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сначала обозначает время действия, а сочетание с начала говорит о конкретном начале чего-то. Вторая форма допускает зависимое слово и сохраняет значение существительного.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 — на 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пишется слитно, когда означает движение или направленность. На встречу раздельно, если речь идёт о самой встрече как событии или предмете разговора.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Вперёд — в перед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Вперёд — это наречие, обозначающее направление. В перед пишется раздельно только тогда, когда слово перед выступает как существительное или часть устойчивого сочетания с ним.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способ их проверки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проверка помогает выбрать правильное написание в похожих примерах.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один признак действия и не распадается по смыслу, оно обычно пишется слитно; при наличии уточнения — раздельно.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слитного и раздельного написания наречий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раздельное написание обязательно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Вставляется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словами легко вставить уточнение, перед нами не слитное наречие, а сочетание. Например: с самого утра, в полной мере, без лишней устали, на большую радость.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предметный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выражениях чувствуется связь с предметом, временем или обстоятельством. Поэтому слова не сливаются в одно целое и пишутся отдельно, как в сочетаниях по памяти, с разбега, в течение дня.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сочетания, где предлог и существительное ещё сохраняют свои значения. В таких случаях можно понять, о чём именно идёт речь, а не воспринимать выражение как единое наречие.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сочетание в разных предложениях может вести себя по-разному. Чтобы не ошибиться, нужно читать фразу целиком и смотреть, что именно обозначает выражение в тексте.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смысловая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сомнение остаётся, полезно задать вопрос к каждому слову и попробовать заменить выражение близким по смыслу оборотом. Такой способ помогает выбрать раздельное написание там, где оно обязательно.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Омонимичные формы: одинаково звучат, по-разному пишутся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без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поутру звучит так же легко, как и сочетание по утру, но смысл у них разный. В первом случае это наречие, во втором — предлог с существительным. Различить их помогает вопрос и контекст предложения.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 снегу и слово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вслед и в след могут казаться почти одинаковыми на слух, особенно если читать быстро. Но одно обозначает признак действия, а другое сохраняет значение существительного. Именно поэтому написание зависит от смысла всей фразы.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и начало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навек и на век особенно удобны для сравнения на уроке. Если слово отвечает на вопрос как? , пишется слитно; если речь идёт о существительном с предлогом, написание будет раздельным, как в выражении на век памяти.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орфографическая задача в предложении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проверить, наречие это или сочетание предлога с существительным, и выбрать правильное написание.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трудных наречий и наречных сочетаний выделено в теме для специального запоминания.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в списке требуют запоминания как целые слова, а не проверки только по общему правилу.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темы: вдоволь, наотрез, чересчур, зачастую, впоследствии, исподтишка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значения и написания в похожих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похожих формах написание определяется не звучанием, а смыслом и строением слова в предложении.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или близкое звучание не помогает без анализа смысла: слитно пишется наречие, раздельно — сочетание предлога с существительным.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по сопоставлению омонимичных форм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в ученических работах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словах с похожим звучанием и в выражениях с предлогами в, на, с, по и без.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трудность создаёт выбор между слитным и раздельным написанием; значит, решающими остаются смысл и проверка по контексту.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теме, без числовой статистики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075" y="1675625"/>
            <a:ext cx="2167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для запоминания правила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на какой вопрос отвечает слово: как? где? когда? почему? Если это признак действия, есть повод проверить наречное написание.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посмотреть, можно ли вставить определение и сохраняется ли значение предлога и существительного. Это помогает отличить сочетание от цельного наречия.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 памяти пары вроде сначала — с начала, навстречу — на встречу, вдаль — в даль. Они быстро показывают, как значение влияет на написание.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 примерах из школьной речи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предложении сначала выделяют спорное выражение: сначала урока, навстречу другу, без устали, с разбега.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что оно обозначает: время, направление, способ действия или сочетание предлога с существительным.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пробуют вставить определение: с самого начала, на долгой встрече, без малейшей устали, с быстрого разбега.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стало единым наречием, пишут слитно; если сохраняется самостоятельное значение частей, выбирают раздельное написание.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для точной письменной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уточняет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сказать, когда, где и как происходит действие. В школьном тексте это особенно заметно: сначала выполнить задание, идти навстречу, говорить вполголоса — каждое слово делает смысл яснее и выразительнее.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показывает, что ученик умеет замечать смысл и строение слова. В диктанте такая внимательность особенно важна, потому что одна ошибка может изменить восприятие всего предложения и снизить качество работы.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сдачей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записью ещё раз прочитать предложение, легче заметить сомнительное место. Тогда можно проверить, является ли форма наречием или сочетанием предлога с существительным, и избежать лишней орфографической ошибки.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написании наречий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 у многих устойчивых наречий, а раздельное — у сочетаний с самостоятельным словом. Чтобы не ошибиться, всегда проверяйте смысл, строение и контекст.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2026-05-28T13:39:59Z</dcterms:created>
  <dcterms:modified xsi:type="dcterms:W3CDTF">2026-05-28T13:39:59Z</dcterms:modified>
</cp:coreProperties>
</file>