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устойчивости географических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Геосистемы работают как единый организм: важно защищать связи и давать природе восстанавливаться.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устойчивость географических систем важна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природное равновесие нарушается, страдают почвы, вода и леса, растут риски бедствий. По данным ООН, деградация земель затрагивает около 40% суши, а нехватка пресной воды влияет на миллиарды людей. Для России особенно важны леса, почвы, вода и профилактика пожаров, засух и наводнений.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система включает природные компоненты и человека, который использует территорию и влияет на неё. Всё связано: изменения в одном месте отражаются на других частях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меняет природную среду: вырубка, распашка, застройка и загрязнение нарушают привычные процессы. Устойчивость растёт, когда связи работают согласованно и система успевает восстановиться.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 количество осадков и температурный режим, а значит — на воды и растительность. Рельеф задаёт направление стока рек и размещение почв, помогая или мешая их сохранению.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система и ее компоненты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878447"/>
            <a:ext cx="4775700" cy="365200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действуют не по отдельности: одна проблема может затронуть сразу несколько компонентов геосистемы. Таблица связывает причину, пример, последствие и меру защиты.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повторяющийся механизм: разрушение «опоры» (лесов, почв, воды, растительности) усиливает цепочку проблем, поэтому меры должны быть комплексными.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устойчивости географических систем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географии; обобщение описанных в тексте закономерностей.
</a:t>
            </a:r>
            <a:endParaRPr lang="en-US" sz="8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удерживает влагу, ослабляет ветер и защищает почву от смыва, потому что корни закрепляют грунт. Лесная подстилка впитывает воду и помогает формировать более ровный сток рек.
</a:t>
            </a:r>
            <a:endParaRPr lang="en-US" sz="1277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естественный защитник территории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возрастает риск паводков, оползней и эрозии, а животным и растениям становится сложнее находить укрытия и пищу. Поэтому сохранение лесов напрямую поддерживает устойчивость территории.
</a:t>
            </a:r>
            <a:endParaRPr lang="en-US" sz="1235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каждая мера по отдельности, но и их сочетание: когда бережно управляют водой, почвами и растительностью, система восстанавливается быстрее.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комплексные действия, которые сразу уменьшают нагрузку на несколько компонентов геосистемы и снижают риск цепных последствий.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природоохранные меры повышают устойчивость территории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к учебному материалу: условный график последовательного внедрения мер.
</a:t>
            </a:r>
            <a:endParaRPr lang="en-US" sz="7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Плодородный слой почвы формируется очень медленно — от 1 до 5 сантиметров за сотни лет, поэтому его нельзя «быстро заменить». Экономия воды и снижение потерь при добыче уменьшают нагрузку на природу.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1–5 см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сотни лет почва накапливает лишь небольшой слой плодородия.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охране природы и почвоведению (общераспространённая оценка скорости формирования гумусового слоя).
</a:t>
            </a:r>
            <a:endParaRPr lang="en-US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выявления проблемы до наблюдения за результатом.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нарушенной территории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от разрушения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водной эрозией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эрозия усиливается при распашке склонов и неправильном поливе. Защита включает террасирование, посев многолетних трав и контроль режимов орошения.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растительного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разрушается, когда нет растений: ветер и вода легче уносят верхний слой. Сохраняйте травяной и кустарниковый покров, чтобы корни удерживали грунт.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ветровой эрозии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открытой почве ветер переносит частицы грунта и «выдувает» плодородный слой. Лесополосы и полосное озеленение уменьшают скорость ветра и защищают пашню.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многолетние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выращивание одной культуры и отсутствие покрова снижают устойчивость почвы. Севооборот и многолетние травы помогают восстанавливать структуру грунта и плодородие.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устойчивость территории поддерживают парки, скверы, дворы с деревьями, зелёные крыши и водопроницаемые покрытия. Зелень смягчает жару и задерживает часть дождевой воды, разгружая ливневую канализацию.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зеленые зоны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температура в застроенных районах может быть выше, чем в окрестностях, примерно на 1–7 °C. Это явление называют тепловым островом, поэтому озеленение помогает выравнивать микроклимат.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результативный шаг — уменьшать отходы в самом начале: меньше покупки «на раз», меньше упаковки, дольше срок службы вещей и меньше загрязнений.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 экономии: сочетание сокращения, повторного использования и раздельного сбора дает наибольший устойчивый эффект.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снижает нагрузку на природу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6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курса по экологии и принципам обращения с отходами (универсальная логика «сокращай—используй повторно—сортируй—утилизируй безопасно»), без привязки к конкретной статистике.
</a:t>
            </a:r>
            <a:endParaRPr lang="en-US" sz="6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показатель здоровья геосистемы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растений, животных и микроорганизмов повышает устойчивость к засухам и пожарам: разные организмы по-разному переносят стресс и помогают экосистеме быстрее восстанавливаться.
</a:t>
            </a:r>
            <a:endParaRPr lang="en-US" sz="1393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связи поддерживают пищевые цепи и опыление. Когда исчезает один вид, страдают партнёры: нарушаются питание, размножение растений и устойчивость природных сообществ.
</a:t>
            </a:r>
            <a:endParaRPr lang="en-US" sz="1469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экокоридоры сохраняют места обитания и «мосты» между популяциями. Это помогает видам сохранять численность и снижает риск локальных исчезновений.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920448"/>
            <a:ext cx="5226300" cy="369495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сохранения устойчивости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различаются по месту применения, но наиболее ценные решения уменьшают сразу несколько последствий для воды, почв, растительности и 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эффективные меры работают комплексно: возвращают природные функции (почва и лес), сокращают нагрузку (вода и отходы) и сохраняют места для видов (ООПТ).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экологии (принципы устойчивого развития и охраны природы), без привязки к единому источнику с числовыми показателями.
</a:t>
            </a:r>
            <a:endParaRPr lang="en-US" sz="484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поведения людей и изменений в окружающей среде; результат усиливается при массовом повторении действий.
</a:t>
            </a:r>
            <a:endParaRPr lang="en-US" sz="103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действия к изменению территории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прогнозирование изменений в природе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температуру, осадки, уровень воды, состояние лесов и загрязнение воздуха. Это помогает замечать первые признаки неблагоприятных изменений до того, как они станут опасными.
</a:t>
            </a:r>
            <a:endParaRPr lang="en-US" sz="908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и сезонные наблюдения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 водомерные посты дают точные значения параметров для конкретных территорий. Результаты используют для сравнения с нормой и выявления тенденций.
</a:t>
            </a:r>
            <a:endParaRPr lang="en-US" sz="973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 на метеостанциях и постах
</a:t>
            </a:r>
            <a:endParaRPr lang="en-US" sz="1088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 тематические карты позволяют оценивать обширные территории: риск засух, лесных пожаров, наводнений и зон загрязнения воздуха.
</a:t>
            </a:r>
            <a:endParaRPr lang="en-US" sz="1013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 и карт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данные мониторинга применяются гидрометеорологическими службами, лесной охраной и системами предупреждения чрезвычайных ситуаций.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служб и предупреждения населению
</a:t>
            </a:r>
            <a:endParaRPr lang="en-US" sz="9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заметнее, когда решение влияет сразу на несколько проблем: меньше воды и энергии — меньше выбросов, меньше загрязнения — легче восстановлению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наиболее сильный вклад дают меры, которые одновременно уменьшают расход ресурсов и поддерживают восстановление экосистем.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 устойчивых решений
</a:t>
            </a:r>
            <a:endParaRPr lang="en-US" sz="246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сравнение типов решений в курсе экологии; без привязки к конкретной статистике по долям в процентах.
</a:t>
            </a:r>
            <a:endParaRPr lang="en-US" sz="7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режим охраны строгий, лес, реки и луга развиваются почти без вмешательства человека. Люди приезжают изучать природные процессы, а животным и растениям легче сохранять устойчивые местообитания. Это помогает видеть, как должна работать экосистема в норме.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заповедник сохраняет «естественный эталон» природы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национального парка сочетает охрану с экологическим просвещением. Посетители выбирают маршруты, где природу не разрушают, а гиды рассказывают о связях между компонентами ландшафта. Так снижается хозяйственная нагрузка и растет интерес к сохранению природы.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парк: путь для редких видов и безопасных наблюдений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редкие виды не могут выжить только в одном месте: им нужны переходы и кормовые участки. Заказники и охраняемые коридоры помогают поддерживать контакты между популяциями и уменьшают изоляцию. В результате экосистема лучше переживает изменения климата и сезонные трудности.
</a:t>
            </a:r>
            <a:endParaRPr lang="en-US" sz="785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коридоры и заказники: связь между «островками» жизни
</a:t>
            </a:r>
            <a:endParaRPr lang="en-US" sz="91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 России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481" y="1422075"/>
            <a:ext cx="193950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 местные меры охраны природы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и экологические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правила охраны воды, лесов и почв, регулируют хозяйственную деятельность и поддерживают контроль за нарушениями.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 климату и биоразнообразию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согласовывают действия против загрязнения и потерь видов, чтобы меры работали не только внутри границ, но и в целом.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и предотвращение загрязнений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8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очистки уменьшают попадание вредных веществ в реки и почвы. Это защищает питьевую воду и снижает нагрузку на водные экосистемы.
</a:t>
            </a:r>
            <a:endParaRPr lang="en-US" sz="1359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школ, семьи и муниципалитетов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команды организуют уборки, посадки и экологическое просвещение. Их решения напрямую влияют на состояние дворов, улиц, парков и берегов.
</a:t>
            </a:r>
            <a:endParaRPr lang="en-US" sz="13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741497"/>
            <a:ext cx="4775700" cy="392590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несколько действий и закрепите их в повседневности: при массовом участии они уменьшают загрязнение и помогают территории сохранять природные функции.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работают как «кирпичики»: они снижают нагрузку на воду, почву и ландшафт и со временем дают заметные изменения.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уже сейчас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3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практики и рекомендации по экологическому поведению (без единого числового источника).
</a:t>
            </a:r>
            <a:endParaRPr lang="en-US" sz="73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сохранения устойчивости географических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сохраняется, когда природные компоненты остаются взаимосвязанными и не разрушаются хозяйственными действиями. Ключевые пути — защита лесов и почв, экономия воды и энергии, меньше отходов, восстановление территорий и расширение зеленых зон.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2026-05-11T18:58:29Z</dcterms:created>
  <dcterms:modified xsi:type="dcterms:W3CDTF">2026-05-11T18:58:29Z</dcterms:modified>
</cp:coreProperties>
</file>