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ключевой процесс для жизни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процесс, поддерживающий жизнь и обеспечивающий обмен веществ.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дыхания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связывали дыхание с жизненной силой. Научные открытия XVII–XIX веков раскрыли биологическую основу дыхания и обмена газов в организме.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кислородом и удаление углекислого газа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снабжает клетки кислородом для жизненных процессов и одновременно выводит углекислый газ — продукт метаболизма. Это ключ к поддержанию жизнедеятельности.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гомеостаза и терморегуляции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помогает сохранять постоянство внутренней среды организма и влияет на кислотно-щелочной баланс, а также участвует в регулировании температуры тела.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дыхания в организме: основные функции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дыхательной системы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очищает, согревает и увлажняет вдыхаемый воздух, подготавливая его к попаданию в лёгкие.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служит проводником воздуха к гортани и участвует в процессе глотания, объединяя дыхательные и пищеварительные пути.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отвечает за формирование звуков и предотвращает попадание пищи в дыхательные пути благодаря надгортаннику.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 обеспечивают транспорт воздуха к лёгким, где происходит газообмен.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дыхания: как движется воздух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начинается с сокращения диафрагмы и межрёберных мышц, расширяющих грудную полость. Давление в лёгких падает, и воздух втягивается внутрь.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мышцы расслабляются, объём грудной клетки уменьшается, давление повышается, и воздух выходит наружу, завершая дыхательный цикл.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от носа до альвеол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прохождения и обработки воздуха в дыхательной системе человека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альвеолы: строение и функции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содержат около 300 миллионов альвеол, обеспечивающих большую площадь для эффективного газообмена.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окружены капиллярами, через которые кислород попадает в кровь, а углекислый газ выводится наружу.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защищает лёгкие, а плевры обеспечивают их плавное скольжение при дыхательных движениях.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ёмкость лёгких: рост и различия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рост влияют на объём лёгких, который возрастает с возрастом и у тренированных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мужчины обычно имеют большую жизненную ёмкость лёгких, чем женщины, а подростки постепенно её увеличивают.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обеспечивает основную часть вдоха, сокращаясь и увеличивая объём грудной полости. Это позволяет лёгким расширяться и вбирать воздух.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мышечный двигатель — диафрагма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поднимают и расширяют грудную клетку во время вдоха, поддерживая активное дыхание и способствуя поступлению воздуха.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Межрёберные мышцы помогают дыханию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усиленном дыхании подключаются мышцы шеи и груди, чтобы увеличить объём вдоха и обеспечить нужды организма в кислороде.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мышцы включаются при нагрузках
</a:t>
            </a:r>
            <a:endParaRPr lang="en-US" sz="1271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мышцы: роль и значение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альвеолах: механизм и значение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кислород из воздуха проникает в кровь благодаря разнице концентраций через очень тонкую стенку альвеол.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накопившийся в крови, диффундирует в альвеолы и выводится наружу с выдыхаемым воздухом.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насыщение крови кислородом, что необходимо для питания всех клеток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вдыхаемого и выдыхаемого воздуха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концентрации кислорода и углекислого газа отражает процесс газообмена в лёгких, необходимый для поддержания функций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кислорода и рост углекислого газа при выдохе показывают эффективный обмен газов, обеспечивающий здоровье и энергию.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данные 2023 года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обмен веществ: связь и результаты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поступающий при дыхании, необходим для окисления питательных веществ в клетках, что является основой клеточного дыхания и получения энергии.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окисления образуется АТФ — универсальный источник энергии для всех биохимических процессов в организме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энергии, в клетках вырабатываются вода и углекислый газ, которые затем удаляются через дыхательную систему.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дыхание напрямую связано с обменом веществ и поддержанием жизнедеятельности каждой клетки в организме.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нагрузки на дыхание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частота и глубина дыхания увеличиваются для обеспечения мышц большим количеством кислорода.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Тренированные подростки быстрее восстанавливают дыхание и более эффективно используют кислород благодаря адаптациям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нервной регуляции дыхания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анатомия и физиология человека,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окружающей среды на дыхание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пылью и токсическими газами снижает качество воздуха и вызывает раздражение дыхательных путей.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влажность и холодный воздух могут высушивать слизистую оболочку, что повышает риск инфекций и заболеваний дыхательных органов.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благоприятные климатические условия способствуют лучшей работе дыхательной системы и укреплению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4" y="1294150"/>
            <a:ext cx="1669781" cy="23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437" y="1294150"/>
            <a:ext cx="1632675" cy="23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210" y="1294150"/>
            <a:ext cx="1669781" cy="23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7712" y="1294150"/>
            <a:ext cx="1632675" cy="23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1700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проявляется периодическими спазмами дыхательных путей, сопровождается одышкой и кашлем. Часто связана с аллергическими реакциями и требует длительного контроля.
</a:t>
            </a:r>
            <a:endParaRPr lang="en-US" sz="621" dirty="0"/>
          </a:p>
        </p:txBody>
      </p:sp>
      <p:sp>
        <p:nvSpPr>
          <p:cNvPr id="14" name="Text 3"/>
          <p:cNvSpPr txBox="1"/>
          <p:nvPr/>
        </p:nvSpPr>
        <p:spPr>
          <a:xfrm>
            <a:off x="48170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Астма: причины и симптомы
</a:t>
            </a:r>
            <a:endParaRPr lang="en-US" sz="864" dirty="0"/>
          </a:p>
        </p:txBody>
      </p:sp>
      <p:sp>
        <p:nvSpPr>
          <p:cNvPr id="15" name="Text 4"/>
          <p:cNvSpPr txBox="1"/>
          <p:nvPr/>
        </p:nvSpPr>
        <p:spPr>
          <a:xfrm>
            <a:off x="2646750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вызывает воспаление и отёк слизистой бронхов, появляется кашель и затруднение дыхания. Может быть острым или хроническим, зависит от причины и лечения.
</a:t>
            </a:r>
            <a:endParaRPr lang="en-US" sz="693" dirty="0"/>
          </a:p>
        </p:txBody>
      </p:sp>
      <p:sp>
        <p:nvSpPr>
          <p:cNvPr id="16" name="Text 5"/>
          <p:cNvSpPr txBox="1"/>
          <p:nvPr/>
        </p:nvSpPr>
        <p:spPr>
          <a:xfrm>
            <a:off x="264675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Бронхит: воспаление дыхательных путей
</a:t>
            </a:r>
            <a:endParaRPr lang="en-US" sz="758" dirty="0"/>
          </a:p>
        </p:txBody>
      </p:sp>
      <p:sp>
        <p:nvSpPr>
          <p:cNvPr id="17" name="Text 6"/>
          <p:cNvSpPr txBox="1"/>
          <p:nvPr/>
        </p:nvSpPr>
        <p:spPr>
          <a:xfrm>
            <a:off x="4811651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характеризуется воспалением лёгочной ткани, высокой температурой и затруднённым дыханием. Требует своевременного медицинского вмешательства.
</a:t>
            </a:r>
            <a:endParaRPr lang="en-US" sz="693" dirty="0"/>
          </a:p>
        </p:txBody>
      </p:sp>
      <p:sp>
        <p:nvSpPr>
          <p:cNvPr id="18" name="Text 7"/>
          <p:cNvSpPr txBox="1"/>
          <p:nvPr/>
        </p:nvSpPr>
        <p:spPr>
          <a:xfrm>
            <a:off x="481165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Пневмония: инфекция лёгких
</a:t>
            </a:r>
            <a:endParaRPr lang="en-US" sz="848" dirty="0"/>
          </a:p>
        </p:txBody>
      </p:sp>
      <p:sp>
        <p:nvSpPr>
          <p:cNvPr id="19" name="Text 8"/>
          <p:cNvSpPr txBox="1"/>
          <p:nvPr/>
        </p:nvSpPr>
        <p:spPr>
          <a:xfrm>
            <a:off x="6967875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поражает лёгкие и другие органы, вызывая хроническое воспаление. Передаётся воздушно-капельным путём и требует длительного лечения антибиотиками.
</a:t>
            </a:r>
            <a:endParaRPr lang="en-US" sz="693" dirty="0"/>
          </a:p>
        </p:txBody>
      </p:sp>
      <p:sp>
        <p:nvSpPr>
          <p:cNvPr id="20" name="Text 9"/>
          <p:cNvSpPr txBox="1"/>
          <p:nvPr/>
        </p:nvSpPr>
        <p:spPr>
          <a:xfrm>
            <a:off x="6967876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Туберкулёз: инфекционное заболевание
</a:t>
            </a:r>
            <a:endParaRPr lang="en-US" sz="758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органов дыхания
</a:t>
            </a:r>
            <a:endParaRPr lang="en-US" sz="3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органов у разных животных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дыхательных систем у животных, отражая приспособление к среде и образу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дыхания напрямую зависит от среды обитания — водные животные имеют жабры, а наземные развивают лёгкие разного типа.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класс, 2022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дыхательной системы: правила и привычки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способствует улучшению вентиляции лёгких и укреплению дыхательных мышц.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помещений и частое пребывание на свежем воздухе помогают поддерживать здоровье дыхательных путей.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курения и пассивного дымления снижает риск развития заболеваний дыхательной 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лечение простудных заболеваний и закаливание организма укрепляют иммунитет и предотвращают осложнения.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и рекорды о дыхании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совершает около 20 тысяч дыхательных циклов в сутки, что обеспечивает непрерывное снабжение кислородом всех тканей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задержки дыхания составляет более 24 минут — достижение итальянского фридайвера Алекса Сегуры, демонстрирующее удивительные возможности человеческого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здоровой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поддерживает обмен веществ и здоровье всех органов. Правильный образ жизни и забота о дыхательной системе важны для долголетия и высокого качества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2026-05-09T03:19:53Z</dcterms:created>
  <dcterms:modified xsi:type="dcterms:W3CDTF">2026-05-09T03:19:53Z</dcterms:modified>
</cp:coreProperties>
</file>