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jpe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структура и компоненты Солнечной системы
</a:t>
            </a:r>
            <a:endParaRPr lang="en-US" sz="231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Гравитационная система с Солнцем и разнообразными небесными телами.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Солнечной системы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зародилась в древности, претерпев мощные преобразования благодаря Копернику, Ньютону и Галилею. Изучение системы раскрывает её эволюцию и способствует развитию космонавтики.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Центральное светило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гигантская звезда, составляющая основу системы, создающая гравитационное поле и энергию, необходимые для существования планет и малых тел.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и их спутники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Восемь планет отличаются размерами и составом, каждую сопровождают естественные спутники, от одиночной Луны до сотен у гигантов.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тела и межпланетная среда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Карликовые планеты, астероиды, кометы и пыль заполняют пространство, влияя на динамику и химический состав системы.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Солнечной системы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45" y="1588227"/>
            <a:ext cx="3353942" cy="2670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99,86%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массы всей системы занимает Солнце, формируя её динамику и энергообеспечение.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2024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около 1,39 миллиона километров, температура поверхности около 5778 К. Энергия возникает в ядре в результате термоядерного синтеза водорода.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700" y="1461278"/>
            <a:ext cx="2701332" cy="21921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053" y="1461287"/>
            <a:ext cx="2672367" cy="21921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928" y="1461287"/>
            <a:ext cx="2672367" cy="21921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планет земной группы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574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характеристики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Меркурий, Венера, Земля и Марс состоят из плотных пород, имеют металлическое ядро и силикатную мантию, что обеспечивает твёрдость и компактность их тел.
</a:t>
            </a:r>
            <a:endParaRPr lang="en-US" sz="829" dirty="0"/>
          </a:p>
        </p:txBody>
      </p:sp>
      <p:sp>
        <p:nvSpPr>
          <p:cNvPr id="13" name="Text 3"/>
          <p:cNvSpPr txBox="1"/>
          <p:nvPr/>
        </p:nvSpPr>
        <p:spPr>
          <a:xfrm>
            <a:off x="321905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геология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Диаметры варьируют от 4879 км у Меркурия до 12742 км у Земли. На поверхности присутствуют вулканы, горы и кратеры, отражающие геологическую активность.
</a:t>
            </a:r>
            <a:endParaRPr lang="en-US" sz="829" dirty="0"/>
          </a:p>
        </p:txBody>
      </p:sp>
      <p:sp>
        <p:nvSpPr>
          <p:cNvPr id="14" name="Text 4"/>
          <p:cNvSpPr txBox="1"/>
          <p:nvPr/>
        </p:nvSpPr>
        <p:spPr>
          <a:xfrm>
            <a:off x="6048929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Атмосферные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Атмосферы внутреннего круга имеют разный состав и плотность: от почти отсутствующей у Меркурия до плотной углекислотной у Венеры и благоприятной для жизни у Земли.
</a:t>
            </a:r>
            <a:endParaRPr lang="en-US" sz="82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Планеты-гиганты: классификация и состав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Газовые гиганты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 и Сатурн состоят преимущественно из водорода и гелия с плотной газовой атмосферой, обладающей мощными магнитосферами и множеством спутников.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Ледяные гиганты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Уран и Нептун содержат большое количество льда — воды, аммиака и метана, что формирует их уникальное внутреннее строение и характерные голубоватые оттенки.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Диаметральное сравнение планет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земной группы значительно меньше гигантов, что отражается на их геологической и атмосферной структурах.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различия размеров подчёркивают деление на внутренние каменистые и внешние газовые и ледяные планеты.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Planetary Fact Sheet, 2024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3697" y="1611696"/>
            <a:ext cx="3364251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планет: орбиты и спутники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расстояние, период обращения и количество спутников у планет Солнечной системы, подчёркнута уникальность Земли.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спутников растёт с расстоянием, а Земля выделяется наличием единственного крупного спутника и условиями для жизни.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2024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Карликовые планеты: классификация и особенности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Карликовые планеты имеют достаточную массу для сферической формы, но не очищают свою орбиту от других тел и классифицируются отдельно от полноценных планет.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карликовых планет утверждено Международным астрономическим союзом в 2006 году и отражает их уникальный статус.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наиболее известным относятся Плутон с диаметром 2377 км, Эрида, Хаумеа, Макемаке и Церера, находящаяся в поясе астероидов.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этих объектов расширяет понимание процессов формирования и динамики Солнечной системы вне классических планет.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астероидов: состав и структура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астероидов располагается между Марсом и Юпитером, включает сотни тысяч каменистых и металлических тел, являясь своеобразным 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запасным хранилищем остатков ранней Солнечной системы. Самые крупные объекты — Церера, Веста и Паллада, играющие ключевую роль в изучении планетарной эволюции.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Кометы: физические особенности и динамика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кометы представляет собой смесь замёрзших газов, таких как вода, диоксид углерода и аммиак, с вкраплениями минеральных частиц, создавая ледяной и пылевой состав.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приближения к Солнцу комета образует светящуюся кому — оболочку из газа и пыли, а также хвост, который всегда направлен в сторону, противоположную Солнцу.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Кометы движутся по сильно вытянутым орбитам с периодами от десятков до тысяч лет; примеры включают комету Галлея с периодом 76 лет и Хейла-Боппа, известную своей яркостью.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2055822"/>
            <a:ext cx="9000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6029" y="2055822"/>
            <a:ext cx="787500" cy="9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04867" y="3634590"/>
            <a:ext cx="787500" cy="90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Метеороиды, метеоры и метеориты: различия и роль в эволюции системы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1664415" y="2145822"/>
            <a:ext cx="2448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Метеороиды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мелкие твёрдые частицы от размеров пылинок до нескольких десятков метров, движущиеся в космическом пространстве и образующиеся при разрушении астероидов и комет.
</a:t>
            </a:r>
            <a:endParaRPr lang="en-US" sz="809" dirty="0"/>
          </a:p>
        </p:txBody>
      </p:sp>
      <p:sp>
        <p:nvSpPr>
          <p:cNvPr id="15" name="Text 2"/>
          <p:cNvSpPr txBox="1"/>
          <p:nvPr/>
        </p:nvSpPr>
        <p:spPr>
          <a:xfrm>
            <a:off x="6029247" y="2106372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Метеоры
</a:t>
            </a:r>
            <a:pPr algn="l" indent="0" marL="0">
              <a:lnSpc>
                <a:spcPct val="100000"/>
              </a:lnSpc>
              <a:buNone/>
            </a:pPr>
            <a:r>
              <a:rPr lang="en-US" sz="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Метеороиды, входя в атмосферу Земли, сгорают, создавая светящиеся следы, называемые метеорами или «падающими звёздами», которые видны невооружённым глазом.
</a:t>
            </a:r>
            <a:endParaRPr lang="en-US" sz="834" dirty="0"/>
          </a:p>
        </p:txBody>
      </p:sp>
      <p:sp>
        <p:nvSpPr>
          <p:cNvPr id="16" name="Text 3"/>
          <p:cNvSpPr txBox="1"/>
          <p:nvPr/>
        </p:nvSpPr>
        <p:spPr>
          <a:xfrm>
            <a:off x="3828084" y="3721441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Метеориты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 метеороидов, достигающие поверхности Земли; некоторые содержат органические соединения, что указывает на их возможную роль в появлении жизни на нашей планете.
</a:t>
            </a:r>
            <a:endParaRPr lang="en-US" sz="809" dirty="0"/>
          </a:p>
        </p:txBody>
      </p:sp>
      <p:sp>
        <p:nvSpPr>
          <p:cNvPr id="17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Далёкие пояса: Пояс Койпера и Облако Оорта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Койпера
</a:t>
            </a:r>
            <a:pPr algn="ctr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 за орбитой Нептуна на 30–50 а.е., содержит многочисленные ледяные тела, включая карликовые планеты, формируя обширное кольцо малых объектов.
</a:t>
            </a:r>
            <a:endParaRPr lang="en-US" sz="1080" dirty="0"/>
          </a:p>
        </p:txBody>
      </p:sp>
      <p:sp>
        <p:nvSpPr>
          <p:cNvPr id="8" name="Text 2"/>
          <p:cNvSpPr txBox="1"/>
          <p:nvPr/>
        </p:nvSpPr>
        <p:spPr>
          <a:xfrm>
            <a:off x="3212990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Карликовые планеты в Поясе Койпера
</a:t>
            </a:r>
            <a:pPr algn="ctr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них Плутон, Хаумеа и Макемаке — крупные тела, обладающие сферической формой, важные для понимания происхождения системы.
</a:t>
            </a:r>
            <a:endParaRPr lang="en-US" sz="1076" dirty="0"/>
          </a:p>
        </p:txBody>
      </p:sp>
      <p:sp>
        <p:nvSpPr>
          <p:cNvPr id="9" name="Text 3"/>
          <p:cNvSpPr txBox="1"/>
          <p:nvPr/>
        </p:nvSpPr>
        <p:spPr>
          <a:xfrm>
            <a:off x="620340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Облако Оорта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Гипотетическая сферическая оболочка ледяных объектов на расстоянии до 100 000 а.е., считающаяся источником комет с длительными орбитами.
</a:t>
            </a:r>
            <a:endParaRPr lang="en-US" sz="1173" dirty="0"/>
          </a:p>
        </p:txBody>
      </p:sp>
      <p:sp>
        <p:nvSpPr>
          <p:cNvPr id="10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иерархия объектов Солнечной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и классификация основных компонентов системы
</a:t>
            </a:r>
            <a:endParaRPr lang="en-US" sz="2077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971938"/>
            <a:ext cx="5139684" cy="22448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планет-гигантов: численность и характеристики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количество известных спутников у планет-гигантов, а также данные о крупнейших из них, превосходящих размеры некоторых планет земной группы.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число спутников у гигантов и размеры крупнейших подтверждают сложность их систем и влияние на динамику Солнечной системы.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JPL, 2024 год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01" y="1454089"/>
            <a:ext cx="2334607" cy="30453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Магнитосферы планет и их значение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016175" y="1705331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Магнитосферы выполняют защитную функцию, отражая вредоносное космическое и солнечное излучение, что способствует сохранению атмосферы и условиям для жизни.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6175" y="3372206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магнитные поля у Юпитера и Земли, тогда как Марс и Венера практически лишены магнитосфер, что приводит к утрате атмосферы под воздействием солнечного ветра.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Гравитационные взаимодействия и формирование орбит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Гравитационное притяжение Солнца удерживает планеты, спутники и мелкие тела на стабильных орбитах, обеспечивая порядок в движении системы.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Массивные Юпитер и Сатурн создают орбитальные резонансы, формируя границы пояса астероидов и влияя на распределение малых тел.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Гравитационные захваты и миграции объектов играли ключевую роль в истории формирования Солнечной системы, меняя траектории и число спутников.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5" y="1290612"/>
            <a:ext cx="1846362" cy="14028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5612" y="1290612"/>
            <a:ext cx="1846362" cy="140280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83025" y="1290612"/>
            <a:ext cx="1846362" cy="140280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40437" y="1290612"/>
            <a:ext cx="1846362" cy="1402802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774" y="2680097"/>
            <a:ext cx="144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Луны с «Луна-3»
</a:t>
            </a:r>
            <a:endParaRPr lang="en-US" sz="1200" dirty="0"/>
          </a:p>
        </p:txBody>
      </p:sp>
      <p:sp>
        <p:nvSpPr>
          <p:cNvPr id="16" name="Text 1"/>
          <p:cNvSpPr txBox="1"/>
          <p:nvPr/>
        </p:nvSpPr>
        <p:spPr>
          <a:xfrm>
            <a:off x="576775" y="3342725"/>
            <a:ext cx="144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1959 году станция «Луна-3» впервые передала изображения обратной стороны Луны, открыв новый взгляд на её геологию и расширив знания о спутнике Земли.
</a:t>
            </a:r>
            <a:endParaRPr lang="en-US" sz="1041" dirty="0"/>
          </a:p>
        </p:txBody>
      </p:sp>
      <p:sp>
        <p:nvSpPr>
          <p:cNvPr id="17" name="Text 2"/>
          <p:cNvSpPr txBox="1"/>
          <p:nvPr/>
        </p:nvSpPr>
        <p:spPr>
          <a:xfrm>
            <a:off x="2729642" y="2680097"/>
            <a:ext cx="144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Миссии «Вояджер-1» и «Вояджер-2»
</a:t>
            </a:r>
            <a:endParaRPr lang="en-US" sz="1080" dirty="0"/>
          </a:p>
        </p:txBody>
      </p:sp>
      <p:sp>
        <p:nvSpPr>
          <p:cNvPr id="18" name="Text 3"/>
          <p:cNvSpPr txBox="1"/>
          <p:nvPr/>
        </p:nvSpPr>
        <p:spPr>
          <a:xfrm>
            <a:off x="2729650" y="3342625"/>
            <a:ext cx="144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Запущенные в 1977 году, «Вояджеры» исследовали внешние планеты и продолжают посылать данные из межзвёздного пространства, расширяя границы человеческого познания.
</a:t>
            </a:r>
            <a:endParaRPr lang="en-US" sz="955" dirty="0"/>
          </a:p>
        </p:txBody>
      </p:sp>
      <p:sp>
        <p:nvSpPr>
          <p:cNvPr id="19" name="Text 4"/>
          <p:cNvSpPr txBox="1"/>
          <p:nvPr/>
        </p:nvSpPr>
        <p:spPr>
          <a:xfrm>
            <a:off x="4886986" y="2680097"/>
            <a:ext cx="144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Зонд «Кассини» и исследования Сатурна
</a:t>
            </a:r>
            <a:endParaRPr lang="en-US" sz="983" dirty="0"/>
          </a:p>
        </p:txBody>
      </p:sp>
      <p:sp>
        <p:nvSpPr>
          <p:cNvPr id="20" name="Text 5"/>
          <p:cNvSpPr txBox="1"/>
          <p:nvPr/>
        </p:nvSpPr>
        <p:spPr>
          <a:xfrm>
            <a:off x="4886975" y="3342625"/>
            <a:ext cx="144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Работавший с 1997 по 2017 год, «Кассини» предоставил обширные данные о кольцах, атмосфере и спутниках Сатурна, особенно о Титане и Энцеладе.
</a:t>
            </a:r>
            <a:endParaRPr lang="en-US" sz="1073" dirty="0"/>
          </a:p>
        </p:txBody>
      </p:sp>
      <p:sp>
        <p:nvSpPr>
          <p:cNvPr id="21" name="Text 6"/>
          <p:cNvSpPr txBox="1"/>
          <p:nvPr/>
        </p:nvSpPr>
        <p:spPr>
          <a:xfrm>
            <a:off x="7044398" y="2680097"/>
            <a:ext cx="144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Миссии «Юнона» и «Новые горизонты»
</a:t>
            </a:r>
            <a:endParaRPr lang="en-US" sz="1130" dirty="0"/>
          </a:p>
        </p:txBody>
      </p:sp>
      <p:sp>
        <p:nvSpPr>
          <p:cNvPr id="22" name="Text 7"/>
          <p:cNvSpPr txBox="1"/>
          <p:nvPr/>
        </p:nvSpPr>
        <p:spPr>
          <a:xfrm>
            <a:off x="7044400" y="3342625"/>
            <a:ext cx="144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«Юнона» изучает атмосферу Юпитера, а «Новые горизонты» в 2015 году пролетел около Плутона, впервые показав подробности его поверхности и окружающих поясов.
</a:t>
            </a:r>
            <a:endParaRPr lang="en-US" sz="990" dirty="0"/>
          </a:p>
        </p:txBody>
      </p:sp>
      <p:sp>
        <p:nvSpPr>
          <p:cNvPr id="23" name="Text 8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Солнечной системы: достижения космонавтики
</a:t>
            </a:r>
            <a:endParaRPr lang="en-US" sz="2400" dirty="0"/>
          </a:p>
        </p:txBody>
      </p:sp>
      <p:sp>
        <p:nvSpPr>
          <p:cNvPr id="24" name="Text 9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 планет от Солнца: масштабы Солнечной системы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внутренними планетами расстояния невелики, тогда как внешние планеты удалены значительно дальше, подчёркивая огромные масштабы системы.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расстояний по мере удаления от Солнца влияет на температурные условия и состав планет, отражая процессы формирования и эволюции системы.
</a:t>
            </a:r>
            <a:endParaRPr lang="en-US" sz="841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2024 год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65" y="238186"/>
            <a:ext cx="4274640" cy="470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650" y="1394500"/>
            <a:ext cx="3918300" cy="146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45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Солнечной системы и её перспективы
</a:t>
            </a:r>
            <a:endParaRPr lang="en-US" sz="3045" dirty="0"/>
          </a:p>
        </p:txBody>
      </p:sp>
      <p:sp>
        <p:nvSpPr>
          <p:cNvPr id="7" name="Text 1"/>
          <p:cNvSpPr txBox="1"/>
          <p:nvPr/>
        </p:nvSpPr>
        <p:spPr>
          <a:xfrm>
            <a:off x="513650" y="2993343"/>
            <a:ext cx="3918300" cy="7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углубляют наше понимание строения и процессов Солнечной системы, формируя основу для будущих миссий и поисков жизни вне Земли.
</a:t>
            </a:r>
            <a:endParaRPr lang="en-US" sz="139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2026-05-07T22:54:41Z</dcterms:created>
  <dcterms:modified xsi:type="dcterms:W3CDTF">2026-05-07T22:54:41Z</dcterms:modified>
</cp:coreProperties>
</file>