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takes all sorts to make a world: смысл и тема урока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строится на различиях людей, их взглядов и характера.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пословица в английском языке
</a:t>
            </a:r>
            <a:endParaRPr lang="en-US" sz="2327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takes all sorts to make a world говорят о том, что люди отличаются привычками, вкусами, поведением и мнениями. По-русски это близко к фразе «все люди разные». Это выражение звучит спокойно и уважительно.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0099" y="1341433"/>
            <a:ext cx="246012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43079"/>
            <a:ext cx="325505" cy="260404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43079"/>
            <a:ext cx="325505" cy="260404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людей и характера
</a:t>
            </a:r>
            <a:endParaRPr lang="en-US" sz="2272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friendly и honest помогают описать доброго, открытого и честного человека. Они делают характеристику точнее и показывают не просто общую оценку, а реальные черты личности.
</a:t>
            </a:r>
            <a:endParaRPr lang="en-US" sz="127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настроение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shy, active и patient показывают, как человек ведёт себя в разных ситуациях. С их помощью можно сказать, кто легко общается, кто спокойно ждёт и кто быстро включается в работу.
</a:t>
            </a:r>
            <a:endParaRPr lang="en-US" sz="131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любознательность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41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curious важно, когда нужно описать ученика, который задаёт вопросы и хочет узнать больше. Такие слова помогают говорить не только о внешнем впечатлении, но и о внутреннем отношении к миру.
</a:t>
            </a:r>
            <a:endParaRPr lang="en-US" sz="1235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людьми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personality, character, hobbies, interests и habits помогают сравнивать людей без грубых оценок. Они делают речь точной и позволяют объяснить, чем один человек отличается от другого.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описания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полезны в рассказе о друзьях, одноклассниках и героях книг. Вместо простого good или bad можно выбрать более ясное и вежливое описание, подходящее к ситуации.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ученики в одном классе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быстро отвечает устно и легко вступает в разговор. Другому нужно больше времени, зато он даёт вдумчивый и точный ответ, если успевает спокойно подумать.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лучше рисует, придумывает оформление и замечает детали, которые другие могут пропустить. Творческий ученик часто помогает сделать работу ярче и интереснее для всего класса.
</a:t>
            </a:r>
            <a:endParaRPr lang="en-US" sz="1338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классе бывает тот, кто умеет распределять роли и напоминать о времени. Такой ученик помогает группе не сбиться с плана и довести дело до конца.
</a:t>
            </a:r>
            <a:endParaRPr lang="en-US" sz="1379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Спокойные, разговорчивые, спортивные и внимательные ученики по-разному проявляют себя на уроках. Именно это разнообразие делает общую работу живой, а школьную жизнь — более интересной.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для учебной презентации по теме общения и работы в группе.
</a:t>
            </a:r>
            <a:endParaRPr lang="en-US" sz="977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помогают в группе
</a:t>
            </a:r>
            <a:endParaRPr lang="en-US" sz="227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качества, которые особенно важны во время совместной работы и обсуждения.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listening и teamwork: они помогают слышать других, договариваться и двигаться к общему результату.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различия делают общение интереснее
</a:t>
            </a:r>
            <a:endParaRPr lang="en-US" sz="2234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согласие можно выразить коротко и спокойно: I agree, I think, In my opinion. Такие фразы помогают говорить уверенно и не спорить резко.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несогласие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мнение не совпадает, полезно сказать I disagree и объяснить причину вежливо. Так разговор остаётся уважительным, даже если участники выбирают разные ответы.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высказываются, группе легче сравнить варианты и выбрать самый удачный. Разные точки зрения делают решение более продуманным и справедливым.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смотрят на одну задачу по-разному, у группы появляется больше вариантов решения. Это помогает заметить удачную мысль и не пропустить ошибку.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обсуждение вежливо и по-английски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участникам слушать друг друга и находить общее решение.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характера
</a:t>
            </a:r>
            <a:endParaRPr lang="en-US" sz="2499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Дружелюбие и 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friendly и polite помогают описать человека, с которым приятно общаться. Они подходят для одноклассников, друзей и героев историй, которые умеют вести себя уважительно.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 застенчивость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confident — shy показывает, как человек чувствует себя в новой ситуации. Один легко говорит перед классом, другой сначала смущается, но может раскрыться позже.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 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calm и nervous помогают передать настроение перед ответом, выступлением или игрой. Эти слова особенно полезны, когда нужно точно описать переживания героя.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и 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hardworking, honest и их противоположности позволяют говорить о характере яснее. Они помогают не просто оценить человека, а объяснить, какие качества делают его надёжным.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делают описание человека понятным, живым и более вежливым, чем общие оценки.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лексики по теме характера и описания людей.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короткие прилагательные помогают точно говорить о характере и поведении.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людей: значение и пример
</a:t>
            </a:r>
            <a:endParaRPr lang="en-US" sz="217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 реальной школьной жизни
</a:t>
            </a:r>
            <a:endParaRPr lang="en-US" sz="2598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Проект, где у каждого своя роль
</a:t>
            </a:r>
            <a:pPr algn="l" indent="0" marL="0">
              <a:lnSpc>
                <a:spcPct val="90000"/>
              </a:lnSpc>
              <a:buNone/>
            </a:pPr>
            <a:r>
              <a:rPr lang="en-US" sz="3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ребята готовят общий проект: один читает текст, другой рисует схему, третий проверяет аккуратность, а четвёртый собирает ответы в единый план. Работа получается успешной, потому что способности участников дополняют друг друга и помогают увидеть задачу с разных сторон.
</a:t>
            </a:r>
            <a:endParaRPr lang="en-US" sz="98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Перемена, на которой слышны разные интересы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одни говорят о футболе, другие — о музыке, третьи обсуждают книгу или рисунок. Сначала темы кажутся совсем разными, но именно они помогают находить новых друзей и учиться уважать чужие увлечения.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Кружок, где различия становятся силой
</a:t>
            </a:r>
            <a:pPr algn="l" indent="0" marL="0">
              <a:lnSpc>
                <a:spcPct val="90000"/>
              </a:lnSpc>
              <a:buNone/>
            </a:pPr>
            <a:r>
              <a:rPr lang="en-US" sz="34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кружке один ученик смело выступает, другой внимательно слушает, а третий замечает детали, которые всем полезно учесть. Когда они объединяют свои сильные стороны, результат становится лучше, чем у любого участника отдельно.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 реальной школьной жизни
</a:t>
            </a:r>
            <a:endParaRPr lang="en-US" sz="2598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 материалам урока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людям понимать друг друга
</a:t>
            </a:r>
            <a:endParaRPr lang="en-US" sz="249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слушают, потом отвечают. Так разговор становится спокойнее, а чужая мысль слышна полностью, без лишних догадок и споров.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оказываются слушание и уважение различий: именно они создают основу для сотрудничества и точного понимания.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становятся проблемой
</a:t>
            </a:r>
            <a:endParaRPr lang="en-US" sz="268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Перебивают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 даёт договорить, собеседник теряет мысль и чувствует раздражение. Вежливое ожидание очереди помогает сохранить спокойный тон и показать уважение к чужому мнению.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Смеются над ошибками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над неправильным ответом или акцентом быстро превращают обычный разговор в конфликт. Поддержка и доброжелательность, наоборот, делают человека увереннее и помогают ему говорить свободнее.
</a:t>
            </a:r>
            <a:endParaRPr lang="en-US" sz="1249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Говорят резко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жёсткие слова звучат как нападение, даже если разногласие невелико. Простые формы please, sorry и excuse me смягчают тон и помогают исправить ситуацию без ссоры.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принимают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заранее отвергает чужую идею, обсуждение останавливается. Важно сначала выслушать объяснение, а потом спокойно сравнить варианты и найти решение, которое устроит всех.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уважительного 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спокойного разговора на уроке и в группе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 английский язык: устойчивое выражение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переводится дословно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It takes all sorts to make a world нельзя понимать буквально, потому что его смысл складывается из всей фразы, а не из отдельных слов.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пословицы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подчёркивает разнообразие людей: у каждого свои привычки, вкусы и взгляды. В повседневной речи она помогает спокойно принять то, что люди не похожи друг на друга.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Different people, different opinions передаёт близкую мысль, но звучит более нейтрально. Она удобна, когда нужно коротко сказать, что у каждого может быть своё мнение.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8303"/>
            <a:ext cx="5506500" cy="185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объединяет идея разнообразия, но они различаются по стилю: от разговорного выражения до нейтрального описания.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урока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выражений на английском
</a:t>
            </a:r>
            <a:endParaRPr lang="en-US" sz="2223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близкие по смыслу фразы и их оттенки употребления.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после уроков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один ученик сразу идёт на стадион: он любит бегать, играть в команде и обсуждать матчи. На перемене он легко находит общий язык с теми, кто тоже интересуется sports и free time.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тихий уголок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ученица берёт на занятия наушники и любит рассказывать о любимых песнях. В классе она может быть спокойной, но в разговоре о hobby и favourite activity становится очень увлечённой и внимательной.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Шахматы, чтение и рисование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ученик предпочитает шахматы, книги и рисунок. Он не спорит громко, зато умеет долго думать и замечать детали, а общая тема о interests помогает ему легко начать беседу с одноклассниками.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 и хобби учеников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 материалам урока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помогают вежливо общаться на уроке английского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особенно полезны в парной работе, когда нужно быстро согласиться, уточнить мысль или попросить помощи без неловкости.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фразы для выражения мнения и согласия: они чаще всего нужны в коротком учебном диалоге.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 и чтения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повестях часто встречаются очень непохожие персонажи: один действует смело, другой осторожно, один говорит много, другой сначала наблюдает. Такое противопоставление делает сюжет живее и понятнее.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героям приходится работать вместе, сразу видно, кто умеет слушать, кто помогает, а кто думает только о себе. Читатель лучше понимает людей через их поступки, а не только через внешность.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тексты удобно обсуждать в 7 классе, потому что они показывают ценность уважения и выбора. Ребята легко узнают знакомые ситуации из школы, кружков и совместных проектов.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Обсуждая разные характеры, ученики учатся сравнивать мнения без ссоры и замечать сильные стороны других. Это помогает говорить о дружбе, ответственности и сотрудничестве более точно.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урока связаны с характером, общением и сотрудничеством.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урока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помогают увидеть смысл пословицы: слова о личности, вежливые фразы и умение соглашаться или не соглашаться без конфликта.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люди — сильнее вместе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различия не мешают, а делают класс и общение богаче. Когда мы слушаем, говорим вежливо и уважаем чужое мнение, вместе легче учиться и работать.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2026-05-30T22:22:43Z</dcterms:created>
  <dcterms:modified xsi:type="dcterms:W3CDTF">2026-05-30T22:22:43Z</dcterms:modified>
</cp:coreProperties>
</file>