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Тридцатые годы как продолжение и противоположность литературе 1920-х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литературного многообразия к единой норме: как изменилась советская словесность.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литература вместе со страной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литература искала новые формы и спорила о своём пути; к 1930-м свобода выбора заметно сузилась, а искусство стало подчиняться государственным правилам.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1920-х: разнообразие направлений и художественный эксперимент
</a:t>
            </a:r>
            <a:endParaRPr lang="en-US" sz="2906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литературном поле сосуществовали футуризм, имажинизм, конструктивизм, сатирическая проза и авангардная поэтика. Это создавало редкую для эпохи свободу художественного соперничества.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искали новые способы говорить о революции, городе, повседневности и человеке, оказавшемся в переломном времени. Формы, язык и жанры активно переосмысливались.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Заметными фигурами десятилетия стали Маяковский, Бабель, Замятин, Пильняк, Сельвинский, Тэффи и Зощенко. Их тексты показывают широту тем и допустимых художественных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1930-х: идеологический канон и единая норма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Официальной основой литературы стал социалистический реализм. Он требовал показывать действительность как движение к социалистическому будущему и подчёркивать её историческую «правильность».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вне канона часто не проходили печать, перерабатывались или надолго исчезали из культурного обращения. Литературная свобода уступила месту тематической заданности.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вышли индустриализация, коллективизация, трудовой подвиг, партийное руководство и образ положительного героя. Личное отступало перед задачами коллектива и государства.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части авторов последствия были тяжёлыми: запреты, эмиграция, вынужденное молчание, а позднее и репрессии. Писатель всё заметнее становился участником жёстко регулируемой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65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литературный процесс: от множественности к нормативности
</a:t>
            </a:r>
            <a:endParaRPr lang="en-US" sz="2065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переход от открытого поиска 1920-х к жёстко регламентированной литературе 1930-х.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как символ литературного перелома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поэта в 1930 году стала символическим рубежом. Его имя сохраняло революционный авторитет, но масштаб художественного поиска, характерный для 1920-х, уже не повторился в следующем десятилетии.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эпохами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воплотил энергию 1920-х: агитационный пафос, резкий ритм, разговорную интонацию и плакатную образность. Его произведения соединяли публицистику с формальным экспериментом.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революции и новатор формы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направления 1920-х и 1930-х: соотношение художественной свободы и нормы
</a:t>
            </a:r>
            <a:endParaRPr lang="en-US" sz="2906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материалам историко-литературного обзора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передаёт общий сдвиг: от множественности объединений и экспериментов к сокращению допустимых форм и усилению контроля.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1932 года разнообразие заметно уменьшается, а официальная литература становится доминирующей.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1930-х: крупная эпическая форма и новый герой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усиливается интерес к крупным формам, где изображаются завод, стройка, колхоз, армия и партийная работа. Частная судьба рассматривается через масштаб исторического перелома.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Распространяются романы и повести о становлении личности в социалистическом обществе. Центральными становятся труд, дисциплина, коллективное действие и ощущение общего дела.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Характерен сюжет преодоления: старое уступает новому, герой проходит проверку временем и меняется под воздействием исторических задач. Личное здесь подчинено общественной миссии.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особенностей 1920-х и 1930-х годов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от открытого поиска литература пришла к нормативной системе и жёсткому отбору тем.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дали плюрализм и поиск, а 1930-е закрепили идеологическую нормативность и контроль.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обзор советской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перелома образ героя всё чаще подчинялся требованиям официальной нормы, а не внутренней сложности персонажа.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Постановление о ликвидации литературных объединений, 1932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рубежом, после которого литературная система стала гораздо более жёсткой.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перелома образ героя всё чаще подчинялся требованиям официальной нормы, а не внутренней сложности персонажа.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1932
</a:t>
            </a:r>
            <a:endParaRPr lang="en-US" sz="9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и Платонов: сложная проза вне официального канона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Платонова утопические проекты оборачиваются тревогой и внутренней пустотой. Его герои говорят сбивчиво и предельно просто, будто сам язык пытается передать трагедию человека, оказавшегося внутри насильственного переустройства мира.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Платонов: язык, который ломается вместе с эпохой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автора писали в 1930-е, но их тексты долго не становились частью официального литературного поля. Именно поэтому сегодня они воспринимаются как свидетельство скрытой, неканонической линии эпохи, где сохранялись сомнение и художественная глубина.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 как часть их судьбы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 драматургии Булгакова город становится пространством столкновения власти, совести и искусства. Сатирический взгляд на современность у него соседствует с размышлением о цене творческой свободы и личного выбора.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 Булгакова: сатира, философия, ответственность
</a:t>
            </a:r>
            <a:endParaRPr lang="en-US" sz="13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литературной политики 1920-х–1930-х годов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советской литературы и культурной политики: 1922, 1925, 1932, 1934, середина 1930-х, 1936–1938.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решений изменила не только издательскую систему, но и саму модель литературной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степень институционального контроля, тем меньше пространство для групповой автономии и эстетического разнообразия.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1930-х: между официальным оптимизмом и внутренней тревогой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поэзия утверждала индустриализацию, коллективный труд и партийное руководство как основу исторического движения к будущему, делая тон текстов бодрым и уверенным.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этим звучала лирика, где усиливались мотивы исторического давления, утраты и нравственной ответственности; в ней эпоха воспринималась как тяжёлое испытание человека.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Ахматова, Цветаева, Заболоцкий и Мандельштам по-разному сохраняли внутреннюю свободу: через сжатую интонацию, скрытый смысл, трагическую образность и сопротивление упрощению речи.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показывает ещё один путь — соединение общественной темы с личной правдой, когда поэтическая ясность не отменяет сложности исторического опыта.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65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художественного поиска к культурному контролю: логика литературных изменений
</a:t>
            </a:r>
            <a:endParaRPr lang="en-US" sz="2065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постепенный переход от открытого литературного многообразия к единой нормативной 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человека эпохи: личная судьба и коллективная история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 поэзии 1920-х человек часто показан как личность, пережившая разлом революции и гражданской смуты: он ищет опору между разрушенным прошлым и ещё не сложившимся настоящим.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литература смещает фокус с внутреннего самоанализа на проверку человека временем, идеологией и практикой жизни, сохраняя при этом интерес к современности.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образ героя меняется: его ценность определяется участием в общем деле, трудовой дисциплиной и готовностью подчинить частное коллективной задаче, заданной историей.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литературы: от речевого эксперимента 1920-х к нормативной стилистике 1930-х
</a:t>
            </a:r>
            <a:endParaRPr lang="en-US" sz="2936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1920-х характерны смелая метафорика, монтаж, разговорная интонация и игра с жанрами: текст звучит как лаборатория, где слово проверяет собственные границы и ищет новые способы выразить эпоху.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ценится ясность, однозначность и доступность для массового читателя. Язык становится более стандартизированным, а сложные формальные поиски всё чаще вытесняются из официальной печати.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события и публикации: что закрепило перелом эпох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литературной политики СССР: 1921–1925, 1926–1929, 1932, 1934, вторая половина 1930-х.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менял не только темы печати, но и допустимые формы авторского высказывания.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разнообразия к однотипности происходил постепенно: административные решения закрепляли уже нарастающую практику литературного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от 1920-х в литературе 1930-х, а что стало противоположностью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литературы 1920-х и 1930-х годов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какие темы и приёмы перешли в новое десятилетие, а какие были вытеснены нормой.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унаследовали темы нового времени, но отказались от полифонии, свободы формы и права на художественную неоднозначность.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Историко-литературное значение сопоставления двух десятилетий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современности, индустриализации и нового человека не возникла в 1930-е заново: она была подготовлена литературными поисками предшествующего десятилетия и получила иное оформление.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тем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поиск всё чаще оценивался не по новизне, а по идеологической полезности. Это сократило пространство для сомнения, иронии и многозначности в произведении.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искусства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такое соотношение двух эпох сформировало школьное представление о советской литературе как о сложной системе, где рядом существуют достижения, ограничения и внутренние противоречия.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 и память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переломом стало не исчезновение литературы, а изменение правил её существования: конкуренция направлений уступила место единой норме и жёсткому отбору допустимых текстов.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условий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преемственность без художественной свободы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1930-х выросла из поисков 1920-х, но превратила их в нормативную систему. Она сохранила интерес к современности, однако утратила открытость, эксперимент и право на неоднозначный взгляд.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2026-05-20T03:40:13Z</dcterms:created>
  <dcterms:modified xsi:type="dcterms:W3CDTF">2026-05-20T03:40:13Z</dcterms:modified>
</cp:coreProperties>
</file>