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 и ши: первое важное правило русского языка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жи и ши правильно и без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жи и ши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живут в обычных словах вокруг нас: в названиях животных, предметов и действий. Мы слышим одно, а пишем по правилу — с буквой И после Ж и Ш.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варианты жы и шы в русском языке не используются. Если они встретились в тетради, значит, букву нужно обязательно исправить.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правило помогает быстро писать слова жираф, шишка, машина и мыши без лишних сомнений и долгих раздумий.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 Ж и Ш всегда пишется буква И. Поэтому получаются правильные сочетания жи и ши, которые нужно запомнить и узнавать в любом слове.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знакомых словах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 другие слова с жи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жираф, жизнь, жилет и живой после Ж пишется И. Эти слова легко запомнить, если представить высокого жирафа в ярком жилете. Тогда нужная буква словно сама просится в слово.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Шина, шишка и мыши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шина, шишка, шить и мыши после Ш тоже пишется И. Здесь помогают картинки: шина у машины, иголка в руках и маленькая мышка. Образы делают правило очень заметным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жи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жираф после Ж пишется И. Это слово часто вспоминают первым, потому что оно длинное и смешное, а буква И в нём сразу бросается в глаза.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жизнь тоже пишется с жи. Оно встречается в учебнике часто, поэтому важно заранее помнить: после Ж здесь нужна именно буква И, а не буква 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и дружить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жилет, дружить и нажим после Ж ставится И. Такие слова помогают потренироваться и привыкнуть к правильному написанию без ошибок и лишних сомнений.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слышится сочетание с Ж, вспоминаем простую подсказку: после Ж пишется И. Это помогает не путать слова и писать их уверенно в тетради.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ши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шина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машина и шина после Ш пишется И. Эти слова часто встречаются в заданиях, поэтому полезно запомнить их сразу и писать без остановки на размышления.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шишка легко запомнить по картинке лесной шишки. После Ш здесь тоже стоит И, и это помогает быстро увидеть правильное написание в слове.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шить после Ш пишется И. Это слово удобно запоминать вместе с иголкой и ниткой, потому что картинка хорошо подсказывает нужную букву.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камыши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мыши и камыши после Ш также стоит И. Эти слова часто встречаются в упражнениях, поэтому их полезно читать и писать особенно внимательно.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слове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проверить написание слов с Ж и Ш.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жы и шы — это ошибка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жы и шы в русском языке не считаются правильными. После букв Ж и Ш в школьных словах пишется только И, поэтому такие записи нужно замечать сразу.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слово только по слуху, легко ошибиться: звучание кажется привычным, а буква получается неверной. Правило помогает не полагаться только на ухо.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правильно писать жираф, мыши, шина и шить. Варианты жыраф, мышы, шына и шыть выглядят неправильно и должны сразу насторожить.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«ЖИ, ШИ пиши с И» звучит коротко и ритмично, почти как весёлая считалка. Её легко повторить перед письмом и быстро вспомнить в тетради.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представить букву И, жирафа и шину, правило запоминается ещё лучше. Картинка и фраза работают вместе, как дружная команда.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рядом, но не такие же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сочетания — ча, ща, чу, щу. Для них действуют свои написания, поэтому смешивать их с жи и ши нельзя.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эти случаи, легче заметить разницу и не путаться в похожих словах. Так правило становится понятным и аккуратным.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жи и ши нужно помнить отдельно от других похожих сочетаний. У них своё простое правило: после Ж и Ш пишется 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угадывать, а вспоминать правило. Тогда в словах жираф и шина буква И появляется правильно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 тогда, когда слово пишут по слуху: получается жыраф, мышы, шына или шыть. На письме слух иногда подсказывает не ту букву.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 Ж и Ш в русских словах нужно вспоминать правило, а не полагаться только на произношение. Тогда жираф, шина и мыши будут написаны без лишних исправлений.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остановиться на секунду и проверить: если перед нами Ж или Ш, дальше должна стоять И. Такая маленькая проверка спасает от самых заметных ошибок в тетради.
</a:t>
            </a:r>
            <a:endParaRPr lang="en-US" sz="12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запомнить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 высокая буква 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появляется жираф, ребёнок легко вспоминает слово с жи. Высокая шея животного словно подсказывает длинную букву И, и нужное написание запоминается быстрее и веселее.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Шина, которая «шипит» без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 часто встречается в учебных словах и сразу напоминает о ши. Когда ребёнок представляет колесо, буква И в середине слова запоминается увереннее, чем просто по правилу.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с иголкой для слова шить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мышкой и иголкой помогает связать слово шить с правильной буквой. Образ получается смешным и очень заметным, а значит, ошибка встречается реже.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пара слов и картинок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сопровождает рисунок, оно запоминается как один целый образ. Жираф, шина, мышка и иголка помогают детям не гадать, а сразу выбирать букву 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 тетради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быстро найти правильную букву в словах с жи и ши.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50275"/>
            <a:ext cx="357600" cy="286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на уроке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появляются в учебнике и сразу показывают сочетание жи. Ребёнок видит знакомое слово и быстрее вспоминает, что после Ж пишется буква 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шина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ши легко встретить в заданиях и в повседневной речи. Они помогают тренировать внимание: после Ш нужно написать И, даже если слово звучит необычно.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и шить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одежде и действиях тоже полезны для тренировки правила. В них буква И стоит после Ж или Ш, и это нужно запомнить как привычку.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шишка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нравятся детям, потому что их легко представить. Яркий образ помогает удержать в памяти правильное написание и не перепутать букву И с Ы.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Камыши и другие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встречает знакомые слова, тем увереннее пишет их сам. Постепенно правило становится обычным, а нужная буква выбирается почти автоматически.
</a:t>
            </a:r>
            <a:endParaRPr lang="en-US" sz="7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правило легко повторить перед письмом и сразу применить в тетради.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быстро вспомнить правильную букву в любом знакомом слове.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орфографическое правило «ЖИ, ШИ пиши с И»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жи и ши встречаются не только в учебнике, но и вокруг нас каждый день: машина, жилет, мыши, шиповник. Поэтому правило нужно знать постоянно.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вывески, задания или короткие тексты, он снова встречает эти сочетания. Чем чаще слово попадается на глаза, тем легче запомнить его написание.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жизни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упражнением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подсказывает, как действовать при списывании, словарной работе и маленьком диктанте.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правила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выполняются быстрее: не нужно каждый раз долго думать над словом, если правило уже известно. Освободившееся время остаётся на чтение и аккуратное письмо.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правильное написание становится привычным. Слова жираф, шина, мыши и шить записываются почти автоматически, как любимая песенка, которую трудно забыть.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писать знакомые слова увереннее, потому что уже не сомневается, какую букву выбрать после Ж или Ш. Это снижает количество исправлений в тетради.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эти две буквы в слове, можно быстро проверить написание и не допустить ошибку.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Ж и Ш, подсказывают, что дальше почти всегда нужно писать 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правило, которое легко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жи и ши пишутся с буквой И, и это помогает не ошибаться в знакомых словах. Если помнить короткую фразу и проверять себя, писать становится проще и спокойнее.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2026-05-21T20:00:15Z</dcterms:created>
  <dcterms:modified xsi:type="dcterms:W3CDTF">2026-05-21T20:00:15Z</dcterms:modified>
</cp:coreProperties>
</file>