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цивилизация: два ключа к пониманию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общество: через ценности или через технологии?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возделывания к общественному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«культура» и «цивилизация» выросли из повседневных слов, но стали важнейшими категориями обществознания. Они помогают увидеть, как духовные смыслы и материальная организация жизни формируют историю общества.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456" y="1390009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56" y="1390009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281" y="139000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331" y="1390009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8606" y="1390009"/>
            <a:ext cx="339413" cy="38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способ человеческой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поведения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задают границы допустимого: они помогают понимать, как вести себя в семье, школе, обществе и цифровой среде. Благодаря им поведение становится предсказуемым и социально осмысленным.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общение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связывает людей в единое сообщество, позволяет передавать знания, выражать чувства и сохранять общий опыт. Через него человек входит в мир культуры и осваивает правила общения.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обычаи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соединяют поколения и делают общество исторически устойчивым. Обычаи закрепляют привычные формы жизни, в которых отражаются память народа, его ценности и представления о должном.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наука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выражает чувства и идеалы, а наука объясняет мир и расширяет границы знания. Вместе они формируют духовный уровень общества и влияют на его развитие.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личности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усваивается не врождённо, а в процессе социализации. Человек перенимает нормы, символы и образцы поведения, поэтому его жизнь определяется не только природой, но и историей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и духовная культура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культуру нельзя свести только к предметам или только к идеям. Она одновременно создаёт вещи, смыслы и способы человеческого сосуществования.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сферы тесно взаимосвязаны: новые технологии меняют быт, образование и труд, а духовные ценности определяют, как именно общество использует достижения науки и техники.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культура объединяет мораль, религию, науку, литературу, философию и искусство. В ней выражаются ценности, идеалы и представления людей о смысле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включает жильё, одежду, орудия труда, транспорт и технологии. Она показывает, как общество создаёт предметную среду для жизни, работы и общения.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опыт передавался через живую речь, мифы и рассказы старших. Появление письма сделало знания более устойчивыми: информация стала сохраняться вне памяти конкретного человека и переходить через поколения.
</a:t>
            </a:r>
            <a:endParaRPr lang="en-US" sz="928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устного слова к письму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культура обрела книги, архивы и музеи, её память стала шире и надёжнее. Эти формы хранения позволяют обществу возвращаться к прошлому, сравнивать эпохи и бережно сохранять исторические свидетельства.
</a:t>
            </a:r>
            <a:endParaRPr lang="en-US" sz="946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архивы, музеи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культурные следы всё чаще переходят в цифровую среду: базы данных, электронные библиотеки и онлайн-архивы. Это ускоряет доступ к знаниям, но требует ответственного хранения и проверки информации.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память современности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письмо и культурная память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городов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стали центрами обмена, ремёсел и управления. Здесь возникла более плотная социальная жизнь, а разделение труда сделало общество сложнее и устойчивее.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государства и права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государство и право, общество получило устойчивые правила управления и защиты порядка. Это позволило координировать большие территории и множество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современных коммуникаций
</a:t>
            </a:r>
            <a:pPr algn="l" indent="0" marL="0">
              <a:lnSpc>
                <a:spcPct val="130040"/>
              </a:lnSpc>
              <a:buNone/>
            </a:pPr>
            <a:r>
              <a:rPr lang="en-US" sz="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транспорт и цифровые сети резко ускорили взаимодействие людей и институтов. Цивилизация стала опираться на высокую организацию, специализацию и технологическую координацию.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усложнялась организация общества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цивилизации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возрастали скорость обмена знаниями и сложность общественных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постепенное усложнение цивилизации: от локального уклада к глобальным сетям, технологиям и быстрому информационному обмену.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обществознания; историко-социологическая периодизация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культуры и цивилизации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чем отличаются смысловые и организационные стороны общественной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раскрывает содержание и цели жизни общества, а цивилизация — его структуру, технологии и институты. Вместе они дают целостную картину развития.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обществознания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 нормы как основа культуры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показывают, что общество считает важным: свободу, справедливость, труд, семью, образование, долг и достоинство. Они задают ориентиры поведения и образ желаемой 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переводят ценности в конкретные требования. Они закрепляются в морали, традиции, праве и этикете, помогая людям понимать, что допустимо, а что осуждается.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различаются не только внешними обычаями, но и иерархией ценностей. Поэтому один и тот же поступок может восприниматься в разных обществах по-разному.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16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48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569" y="1172034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269" y="1172034"/>
            <a:ext cx="339413" cy="38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92969" y="1172034"/>
            <a:ext cx="339413" cy="38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цивилизационные изменения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сделала знания независимыми от устной памяти и позволила хранить сведения на века. Это изменило управление, обучение и передачу опыта между поколениями.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резко расширило круг читателей и ускорило распространение идей. Культура стала доступнее, а образование — более массовым и системным.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техника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и электричество изменили производство, транспорт и городской быт. Труд стал более механизированным, а экономика — значительно более сложной.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медиа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связь сократила расстояния между людьми, ускорила новости и сделала общественную жизнь более взаимосвязанной. Это усилило влияние информации на поведение и решения.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риски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открыл доступ к знаниям и новым формам общения, но усилил информационную перегрузку и неравенство доступа. Технологии расширили возможности, одновременно создав новые вызовы.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культурного опыта от семьи к обществу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человек поэтапно усваивает язык, нормы, символы и модели поведения в разных социальных средах.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память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Рим, Афины, Киото, Самарканд и Санкт-Петербург сохраняют следы разных эпох. Их памятники, музеи и университеты формируют мировую культурную карту.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 современной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городах прошлое не отделено от настоящего: старинные здания, площади и ансамбли сосуществуют с транспортом, деловой средой и повседневной жизнью.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культурного разнообразия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усиливается там, где общества длительно взаимодействуют, обмениваются навыками и сохраняют собственные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культуру влияют одновременно внутренние традиции и внешние контакты; именно их сочетание делает общество неповторимым.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обществознания; дата не требуется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различались массовая и элитарная культура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30040"/>
              </a:lnSpc>
              <a:buNone/>
            </a:pPr>
            <a:r>
              <a:rPr lang="en-US" sz="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разделение между культурой образованных слоёв и формами досуга, рассчитанными на широкую публику. Печать и городская жизнь расширяют аудиторию культурных продуктов.
</a:t>
            </a:r>
            <a:endParaRPr lang="en-US" sz="1228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радио, телевидение и индустрия развлечений делают массовую культуру доминирующей в повседневности, а элитарные формы сохраняют статус сложного культурного наследия.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стирает границы доступа: классическая музыка, лекции и музейные коллекции становятся доступны миллионам, а массовые форматы быстро распространяются по всему миру.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04598"/>
            <a:ext cx="4332300" cy="18794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цивилизации и их вклад в мировую историю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достижения отдельных цивилизаций стали частью общемирового наследия.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цивилизации развивали собственные модели государства, знания и искусства, но их достижения взаимно обогащали мировую историю.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историко-культурного материала; дата не требуется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культурная унификация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медиа и интернет ускорили распространение общих символов, стилей общения и привычек потребления, поэтому культурные модели всё чаще становятся похожими.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язык, международные бренды и глобальные платформы облегчают коммуникацию, но одновременно усиливают зависимость локальной культуры от внешних стандартов.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ищет баланс между открытостью миру и сохранением собственной самобытности, не отказываясь ни от одного из этих ориентиров.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на унификацию становится интерес к родным языкам, региональной истории, национальному искусству и местным формам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культурный конфликт и как его ослабить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цепочку: от различий в ценностях и нормах к напряжению и затем к диалогу и сотрудничеству.
</a:t>
            </a:r>
            <a:endParaRPr lang="en-US" sz="113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носитель культуры и творец цивилизации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усваивает язык, нормы и ценности в семье, школе и общении, а затем переносит их в собственные решения, труд и повседневные поступки.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активно участвуют в культурной жизни через интернет, музыку, моду и социальные сети, где быстро формируются новые привычки и образцы поведения.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выборы влияют не только на сохранение традиций, но и на появление новых форм культуры, которые со временем становятся частью общественного опыта.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пересечения культуры и цивилизации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сфере видны и ценностное содержание, и организационные механизмы: учреждения, технологии, правила и каналы коммуникации.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пересечение там, где знания и нормы напрямую влияют на повседневную жизнь людей и устройство общества.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курса обществознания; дата не требуется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культуру и цивилизацию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помогает увидеть, что общество держится не только на технологиях и институтах, но и на ценностях, языке и памяти. Именно их единство определяет развитие общества.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2026-05-25T14:32:10Z</dcterms:created>
  <dcterms:modified xsi:type="dcterms:W3CDTF">2026-05-25T14:32:10Z</dcterms:modified>
</cp:coreProperties>
</file>