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Одночлены: краткая запись алгебраических выражений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 буквы в одном произведении — основа краткой алгебраической записи.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одночлены в 7 классе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делают формулы короче и удобнее для вычислений. С ними легче читать записи, находить значения выражений и решать задачи про площадь, стоимость, путь и объём.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одночленом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алгебраическая запись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Одночленом называют число, переменную или произведение числа и переменных. Между частями такой записи нет сложения или вычитания, поэтому выражение читается как одно целое.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подходит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x + 3 и 2a − b не являются одночленами, потому что в них есть действия сложения и вычитания между отдельными частями записи.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одночленам относятся 8, −3x, 4ab2, 0,5 m³. В них число может стоять отдельно или быть умноженным на буквенную часть с показателями степеней.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тема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помогают записывать коротко математические формулы и выражать величины в задачах из жизни: стоимость покупки, длину пути, площадь фигуры или объём тела.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одночлен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устроены разные одночлены и какие части в них можно выделить.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показывает числовой множитель, буквенная часть — переменные, а степень равна сумме показателей всех букв.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и знак одночлена
</a:t>
            </a:r>
            <a:endParaRPr lang="en-US" sz="2607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множитель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 — это число, которое умножается на буквенную часть. В одночлене −4×2 коэффициент равен −4, а в записи x коэффициент считается равным 1.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относится ко всему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перед одночленом не отделяется от числа: он влияет на всю запись целиком. Поэтому при преобразованиях и вычислениях знак нужно сохранять очень внимательно.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без единицы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равен 1, его обычно не пишут: вместо 1×2 записывают x2. При коэффициенте −1 ставят только знак минус: −x, −ab.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помогает быстро понять, сколько раз переменные участвуют в произведении, и отличить простые записи от более сложных.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сумма показателей, тем выше степень одночлена и тем сложнее его буквенная часть.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по степени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алгебры, 7 класс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одночлена
</a:t>
            </a:r>
            <a:endParaRPr lang="en-US" sz="2871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одночлена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4708924" y="1530589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записи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стандартном виде сначала пишут коэффициент, затем буквенную часть. Буквы располагают в алфавитном порядке, чтобы запись была понятной и одинаковой у всех.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8924" y="2615720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степеней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буквы указывают свой показатель степени. Например, запись 6a2b показывает, что множители упорядочены, а степени записаны прямо у соответствующих букв.
</a:t>
            </a:r>
            <a:endParaRPr lang="en-US" sz="1151" dirty="0"/>
          </a:p>
        </p:txBody>
      </p:sp>
      <p:sp>
        <p:nvSpPr>
          <p:cNvPr id="12" name="Text 5"/>
          <p:cNvSpPr txBox="1"/>
          <p:nvPr/>
        </p:nvSpPr>
        <p:spPr>
          <a:xfrm>
            <a:off x="4708924" y="3700852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90000"/>
              </a:lnSpc>
              <a:buNone/>
            </a:pPr>
            <a:r>
              <a:rPr lang="en-US" sz="4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9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облегчает сравнение одночленов, вычисления и проверку ответов. Он помогает быстро увидеть коэффициент, буквы и общую степень без лишних деталей.
</a:t>
            </a:r>
            <a:endParaRPr lang="en-US" sz="11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одночлены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8677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буквенная часть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одночлены имеют одинаковую буквенную часть. Например, 3×2y и −5×2y подходят друг к другу, потому что набор букв и показатели у них совпадают.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8712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подобия нет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3×2y и 3xy2 не являются подобными: буквы те же, но показатели при них расположены по-разному. Для одночленов это уже разные буквенные части.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906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только с коэффициентами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одночлены складывают или вычитают, изменяя только коэффициенты. Буквенная часть остаётся без изменений, поэтому результат записывают короче и аккуратнее.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привести одночлен к стандартному виду
</a:t>
            </a:r>
            <a:pPr algn="l" indent="0" marL="0">
              <a:lnSpc>
                <a:spcPct val="90000"/>
              </a:lnSpc>
              <a:buNone/>
            </a:pPr>
            <a:r>
              <a:rPr lang="en-US" sz="105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преобразовании записи
</a:t>
            </a:r>
            <a:endParaRPr lang="en-US" sz="287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395" y="1804000"/>
            <a:ext cx="296100" cy="3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130" y="1804000"/>
            <a:ext cx="394800" cy="39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0468" y="3365291"/>
            <a:ext cx="421200" cy="336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Перемножают числа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умножают коэффициенты, как обычные числа. Например, в произведении 2×3 · 5×2 числовая часть становится 10, а затем обрабатывается буквенная.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степени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одинаковых букв показатели степеней складывают. Поэтому x3 · x2 превращается в x5. Это правило помогает быстро сокращать длинные произведения.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буквы не смешивают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буквы разные, их показатели не складывают между собой. Каждое основание сохраняется отдельно, поэтому запись остаётся точной и легко читается.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одночленов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одночленов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 коэффициенты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числовую часть: коэффициент делимого делят на коэффициент делителя. Так получают новый числовой множитель, который и стоит в начале ответа.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вычитают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одинаковых букв показатели степеней вычитают, потому что при делении часть множителей сокращается. Например, из x5 и x2 остаётся x3.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условие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сохраняет вид одночлена только тогда, когда в делимом показатели не меньше, чем в делителе. Если это не так, результат уже не является одночленом.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действие с одночленами опирается на короткое правило: где-то работают с коэффициентом, где-то — со степенями, а где-то — с буквенной частью.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«технические» операции — умножение и деление: в них нужно одновременно следить за коэффициентами и показателями степеней.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действия с одночленами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правилам темы «Одночлены», школьный курс алгебры, 7 класс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 краткой записи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площади, периметра и объёма одночлены помогают записывать величины без длинных слов. Запись S = ab или V = abc сразу показывает, какие стороны или измерения нужно перемножить. Такая форма удобна и для чтения, и для вычислений.
</a:t>
            </a:r>
            <a:endParaRPr lang="en-US" sz="1157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из повседневных задач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встречаются и в практических ситуациях: vt описывает путь, а px — стоимость покупки. В этих записях каждая буква обозначает свою величину, поэтому формула остаётся короткой, но понятной. Это делает алгебру полезной для реальных расчётов.
</a:t>
            </a:r>
            <a:endParaRPr lang="en-US" sz="1157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одночлены работают в формулах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 и типичные ошибки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правильно читать и записывать одночлены, а также какие ошибки встречаются чаще всего в заданиях 7 класса.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порядком букв, пропуском степени и неверным знаком. Внимательная проверка записи помогает быстро исправить неточности.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задания по алгебре, 7 класс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и единичный одночлен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21776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одночлен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одночлен равен 0 и не выражает обычное произведение числа и букв. Его удобно помнить как отдельный случай, который не используют для стандартной записи со степенями.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1170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часто не пишется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равен 1, его обычно опускают: вместо 1x пишут x, а вместо 1a2b — a2b. Так запись становится короче и легче для чтения.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60576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перед одночленом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−1 показывают знаком минус без записи единицы: −x, −ab, −3ab. Это важно, потому что знак относится ко всему одночлену и влияет на дальнейшие преобразования.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одночлена получают, когда складывают показатели всех букв. В примере 4x²y³ получаем 2 + 3 = 5, поэтому степень равна этому числу.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степень одночлена 4x²y³.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одночлены не считают отдельно, а используют как удобную форму записи, которую нужно прочитать, упростить и привести к нужному виду.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темы — преобразование записи. Поэтому чаще всего встречаются чтение, упрощение и приведение к стандартному виду.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чаще всего выполняют с одночленами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учебных действий по теме «Одночлены», 7 класс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56" y="1898588"/>
            <a:ext cx="689613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366" y="1898588"/>
            <a:ext cx="517210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889348"/>
            <a:ext cx="698568" cy="6985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0299" y="1898588"/>
            <a:ext cx="517210" cy="6896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знак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сначала смотрят на знак, потому что он относится ко всему одночлену. Одна ошибка со знаком может изменить весь ответ, даже если коэффициент и степени записаны верно.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Сверяем коэффициент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 числовой множитель: он должен получиться после правильного умножения, деления или сокращения. Лишняя единица или неверное число сразу показывают, что вычисление нужно пересмотреть.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степени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степеней проверяют особенно внимательно: при умножении они складываются, а при делении вычитаются. Если буквы повторяются, важно не забыть объединить одинаковые основания.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Оцениваем весь вид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убеждаются, что ответ действительно остаётся одночленом: без сложения и вычитания внутри, с понятной буквенной частью и без лишних записей, которые нарушают правило.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при преобразовании
</a:t>
            </a:r>
            <a:endParaRPr lang="en-US" sz="259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при преобразовании
</a:t>
            </a:r>
            <a:endParaRPr lang="en-US" sz="25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в задачах из жизни
</a:t>
            </a:r>
            <a:endParaRPr lang="en-US" sz="2669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7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Тетради, плитка и площадь
</a:t>
            </a:r>
            <a:pPr algn="ctr" indent="0" marL="0">
              <a:lnSpc>
                <a:spcPct val="90000"/>
              </a:lnSpc>
              <a:buNone/>
            </a:pPr>
            <a:r>
              <a:rPr lang="en-US" sz="44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узнать площадь квадрата или прямоугольной плитки, удобно использовать краткую алгебраическую запись. Выражение a² напоминает: нужно умножить сторону на саму себя. Такая формула помогает быстро считать размеры школьных и бытовых объектов.
</a:t>
            </a:r>
            <a:endParaRPr lang="en-US" sz="1078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коробки и количество предметов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пригодны и для движения, и для подсчёта вещей. Запись vt описывает путь, а nk показывает общее число предметов в одинаковых группах. Поэтому алгебра помогает переводить реальные ситуации в понятные формулы.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Одночлены: коротко о главном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помогают записывать выражения короче, видеть коэффициент, буквы и степень сразу и уверенно выполнять основные преобразования. Эта тема делает алгебраические формулы понятными и удобными в решении задач.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2026-05-29T20:43:43Z</dcterms:created>
  <dcterms:modified xsi:type="dcterms:W3CDTF">2026-05-29T20:43:43Z</dcterms:modified>
</cp:coreProperties>
</file>