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песни литературного происхождения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музыка и живая память в одном жанре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 стихотворение превращается в песню или романс и начинает жить в чтении, пении и устной традиции.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которая звучит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лирической песни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передаёт прежде всего настроение и чувство, а не развёрнутое событие. В ней обычно немного строк, и смысл понятен сразу.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песен характерны напевность, повтор строк или припева, простой ритм и ясные образы. Они легко воспринимаются на слух и запоминаются.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них звучат любовь, разлука, ожидание, дорога, воспоминания, тоска по дому и картины природы, связанные с внутренним состоянием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поэтический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песни есть стихотворная основа: рифма, ритм и выразительные образы. Именно они делают текст удобным для пения и помогают удержать его в памяти.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стихотворения к песне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музыкальная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мелодии текст может начать меняться в исполнении. Некоторые строки сокращаются, слова заменяются привычными, и произведение постепенно входит в устную традицию.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таких песен в русской культуре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дворянской среде стихотворения нередко читали и пели дома. Домашнее музицирование помогало поэтическим текстам быстро распространяться.
</a:t>
            </a:r>
            <a:endParaRPr lang="en-US" sz="125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Жуковского, Пушкина, Лермонтова, Кольцова и других поэтов часто получали музыкальное звучание и становились известны широкой публике.
</a:t>
            </a:r>
            <a:endParaRPr lang="en-US" sz="1369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песни продолжали жить в семейном кругу, на вечерах и в записях исполнителей, сохраняя связь между книгой и пением.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и темы встречаются чаще всего
</a:t>
            </a:r>
            <a:endParaRPr lang="en-US" sz="288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заметно, что природа в этих песнях часто помогает говорить о человеческих переживаниях.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темы чувств показывает: главная задача жанра — передать внутренний мир человека через простые и яркие образы.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классификация тем лирических песен по школьным материалам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песней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песни легко поются, потому что в них есть ритм, мелодичность и удобные для голоса строки.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Луна, берёза, река, ветер и туман создают знакомую картину, близкую по настроению народной песне.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строк и припевов помогает запомнить текст и делает его похожим на песню, живущую в народном исполнении.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литературной песни обычно известен автор текста, а у народной песен авторство чаще всего не сохраняется.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Авторство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песни литературного происхождения
</a:t>
            </a:r>
            <a:endParaRPr lang="en-US" sz="275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стихотворение может стать известным именно как песня и выйти за пределы книжной страницы.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этих текстов связан с их напевностью и ясными чувствами: песня часто запоминается лучше, чем стихотворение в книге.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хрестоматии по литературе; материалы по истории русской песни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 как близкий жанр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 — это камерная лирическая песня, чаще всего написанная на стихи поэта. Ему свойственны мягкая мелодия, тонкая интонация и особое внимание к каждому слову.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романсы исполняли в гостиных, на музыкальных вечерах и на сцене. Такой жанр помогал услышать лирику как живое, очень личное высказывание.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стихотворения к народной песне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авторский текст становится частью устной традиции.
</a:t>
            </a:r>
            <a:endParaRPr lang="en-US" sz="15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песни легко запоминаются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ясный ритм помогают сразу уловить интонацию песни и быстро повторить её без долгого заучивания.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припева или отдельных строк закрепляет главную мысль, поэтому текст остаётся в памяти даже после первого прослушивания.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связанные с домом, дорогой, природой и любовью, делают содержание понятным и близким слушателю.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поддерживает память: она подсказывает слова, усиливает чувство и помогает песне звучать естественно и выразительно.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100" y="1584875"/>
            <a:ext cx="3771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1875" y="1604408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2825" y="1584875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14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100" y="1604408"/>
            <a:ext cx="521700" cy="4637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создают настроение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часто несут тишину, задумчивость и лёгкую грусть. Они помогают передать внутреннее состояние героя без прямого объяснения.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странствие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песне нередко означает разлуку, поиск, ожидание встречи или жизненный путь. Такой образ делает чувство более осязаемым.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лес, поле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Пейзажные детали связывают личное переживание с родной природой. Через них звучат нежность, привязанность к дому и память о знакомом месте.
</a:t>
            </a:r>
            <a:endParaRPr lang="en-US" sz="1390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туман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создают ощущение неясности, одиночества или тревожного ожидания. Они помогают показать настроение через картину окружающего мира.
</a:t>
            </a:r>
            <a:endParaRPr lang="en-US" sz="1338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простор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степь и широкий простор придают песне движение и глубину. Такие детали часто выражают тоску, надежду или мечту о свободе.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песня и народная песня: сходства и различия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легко входят в устную традицию и запоминаются благодаря мелодии и повтору.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 авторством: литературная песня имеет известный источник, а народная живёт в множестве вариантов.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хрестоматии по литературе и материалы по истории русской песни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 семейная традиция исполнения
</a:t>
            </a:r>
            <a:endParaRPr lang="en-US" sz="3019" dirty="0"/>
          </a:p>
        </p:txBody>
      </p:sp>
      <p:sp>
        <p:nvSpPr>
          <p:cNvPr id="10" name="Text 2"/>
          <p:cNvSpPr txBox="1"/>
          <p:nvPr/>
        </p:nvSpPr>
        <p:spPr>
          <a:xfrm>
            <a:off x="44936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музицирование XVIII–XIX веков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романсы звучали в семьях, на вечерах и в гостиных. Их исполняли не только профессионалы, но и любители.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2669973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устную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Слуховое исполнение помогало текстам распространяться без книги. Так песни становились знакомыми людям разных кругов и поколений.
</a:t>
            </a:r>
            <a:endParaRPr lang="en-US" sz="896" dirty="0"/>
          </a:p>
        </p:txBody>
      </p:sp>
      <p:sp>
        <p:nvSpPr>
          <p:cNvPr id="12" name="Text 4"/>
          <p:cNvSpPr txBox="1"/>
          <p:nvPr/>
        </p:nvSpPr>
        <p:spPr>
          <a:xfrm>
            <a:off x="489057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новые способы сохранения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радио, кино и записи исполнителей поддержали интерес к этим текстам и сделали их доступными широкой аудитории.
</a:t>
            </a:r>
            <a:endParaRPr lang="en-US" sz="927" dirty="0"/>
          </a:p>
        </p:txBody>
      </p:sp>
      <p:sp>
        <p:nvSpPr>
          <p:cNvPr id="13" name="Text 5"/>
          <p:cNvSpPr txBox="1"/>
          <p:nvPr/>
        </p:nvSpPr>
        <p:spPr>
          <a:xfrm>
            <a:off x="71111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Сегодняшнее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песни остаются в школьной программе и на концертах. Благодаря этому они продолжают жить в семейной и культурной традиции.
</a:t>
            </a:r>
            <a:endParaRPr lang="en-US" sz="9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долго поют в разных семьях и поколениях, имя автора постепенно отходит на второй план. Люди запоминают прежде всего мелодию и знакомые слова.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часть песен воспринимается как народная
</a:t>
            </a:r>
            <a:endParaRPr lang="en-US" sz="265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песня может меняться: строки сокращаются, отдельные выражения заменяются привычными, а напев становится проще. Тогда произведение начинают воспринимать как общее, почти народное.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которые делают песню лирической
</a:t>
            </a:r>
            <a:endParaRPr lang="en-US" sz="2997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приёмы помогают песне звучать мягко, понятно и эмоционально.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делают текст напевным, эмоционально ясным и удобным для запоминания и исполнения.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литературы для 7 класса; материалы по теории литературы
</a:t>
            </a:r>
            <a:endParaRPr lang="en-US" sz="15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песни входят в культурную память народа, потому что помогают бережно сохранить авторское слово и сделать его близким многим поколениям.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лирических песен в культуре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соединяют литературу и повседневную жизнь: поэтическое слово выходит из книги и становится частью живого звучания в семье, школе и на празднике.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сохраняют представление о чувствах разных эпох, показывая, как люди говорили о любви, дороге, природе, родном доме и памяти.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песню литературного происхождения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из школьного анализа текста, его публикации и путей распространения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отличить лирическую песню и объясняют её долгую жизнь в культуре.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Искренность, ясность, напевность и удобная форма делают песню понятной для слушателя и удобной для исполнения.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литературы для 7 класса; теоретические сведения о жанре лирической песни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песня: слово, музыка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песни литературного происхождения живут долго, потому что соединяют точное слово поэта, выразительную мелодию и человеческие чувства. Именно поэтому они легко переходят из книги в устную традицию.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2026-05-22T13:04:21Z</dcterms:created>
  <dcterms:modified xsi:type="dcterms:W3CDTF">2026-05-22T13:04:21Z</dcterms:modified>
</cp:coreProperties>
</file>