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и первая помощь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быстро, спокойно и безопасно в опасной ситуации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семикласснику важно уметь помогать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дети чаще оказываются без взрослых рядом: на перемене, во дворе, в транспорте или на прогулке. Знание простых приёмов первой помощи помогает не растеряться, снизить риск осложнений и вовремя дождаться медиков.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перед началом помощи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осмотрите место происшествия: огонь, ток, стекло, транспорт, вода, острые предметы или агрессивные люди могут сделать помощь опасной.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подходите к пострадавшему, если рядом есть прямая угроза. Сначала уберите опасность или отойдите в безопасное место.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ситуация угрожает жизни, главным шагом становится звонок 112. Безопасность пострадавшего и помощника всегда важнее спешки.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привлекайте взрослых и при необходимости вызывайте экстренные службы. Помощь начинается не с действий, а с оценки риска.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бытовых и школьных происшествиях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сознания и дыхания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оценивают по реакции на громкое обращение и осторожное прикосновение к плечу. Если человек не отвечает, это тревожный признак и повод действовать без промедления.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проверяют около 10 секунд: смотрят на грудную клетку, слушают выдох и ощущают поток воздуха у носа или рта. При отсутствии дыхания сразу вызывают 112 и зовут взрослых.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экстренную помощь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Наберите 112: это единый номер экстренных служб в России, он работает круглосуточно и доступен с мобильного телефона.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диспетчеру точный адрес, что произошло, сколько пострадавших, их возраст и есть ли сознание, дыхание, кровотечение или ожог.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кладите трубку, пока диспетчер не подтвердит, что информация принята. Следуйте его указаниям и ждите помощи.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переменах, уроках физкультуры и дома чаще всего возникают бытовые травмы, связанные с движением, предметами и неосторожностью.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случаи, с которыми сталкиваются школьники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ситуаций не выглядят тяжёлыми, но именно они требуют быстрых и правильных первых действий.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типичных школьных и бытовых ситуаций; данные носят качественный характер, без привязки к статистике за конкретный год.
</a:t>
            </a:r>
            <a:endParaRPr lang="en-US" sz="6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для самых распространённых случаев.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действия при частых травмах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важны простота, чистота и отказ от действий, которые усиливают повреждение или риск инфекции.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для школьников и бытовых ситуаций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кровотечения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небольшом кровотечении рану плотно прижимают чистой салфеткой или бинтом на 5–10 минут. Повязку не приподнимают слишком часто, чтобы не сорвать образующийся сгусток.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идёт сильно, вызывают 112, усиливают прямое давление на рану и, по возможности, приподнимают повреждённую конечность. Пострадавшему нужен покой и постоянное наблюдение.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Рану закрывают чистым материалом. Жгут без обучения не используют: неправильное применение может ухудшить кровообращение и состояние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сделать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рану сначала промывают чистой водой, затем убирают видимую грязь вокруг повреждения. После этого место закрывают стерильной повязкой или чистым материалом.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ссадины и обработка раны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медработника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края раны расходятся, кровотечение не останавливается, порез глубокий или внутри остался инородный предмет, нужна помощь взрослого и осмотр медицинского работника.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Ушибы, растяжения и вывихи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важно сразу приложить холод через ткань на 10–15 минут. Это помогает уменьшить боль, замедлить появление отёка и не травмировать кожу ещё сильнее.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растяжении повреждённой конечности нужен покой: не бегают, не прыгают и не пытаются «разработать» сустав через боль. Нагрузка может усилить повреждение связок.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подозрение на вывих, сустав нельзя вправлять самостоятельно. Неосторожное движение может повредить связки, сосуды и нервы, а также усилить боль и отёк.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боль, заметная деформация, быстро нарастающий отёк и невозможность двигать конечностью — повод срочно обратиться к врачу или вызвать взрослых за помощью.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охлаждения ожог закрывают чистой сухой повязкой и не трогают без необходимости.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и правильное охлаждение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начато охлаждение, тем меньше повреждение тканей; задержка заметно ухудшает результат.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первой помощи при ожогах; учебные материалы по первой помощи, без привязки к конкретному исследованию.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 и резкое ухудшение самочувствия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обмороке человека укладывают на спину и слегка приподнимают ноги, чтобы улучшить приток крови к мозгу. Нужны свежий воздух и спокойная обстановка.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Тесную одежду у шеи ослабляют, а рядом убирают стулья, сумки и другие предметы, о которые можно удариться. Пострадавшего не оставляют одного.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приходит в себя, жалуется на сильную боль, получил удар по голове, судорожно двигается или дышит с трудом, вызывают 112 и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подавился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признаках: может ли человек говорить, кашлять и дышать.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Носовое кровотечение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усаживают и слегка наклоняют голову вперёд. Так кровь не будет стекать в горло и вызывать кашель, тошноту или лишнее раздражение.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Мягкую часть носа сжимают пальцами примерно 10 минут без перерывов и постоянных проверок. Ранняя остановка давления часто мешает образованию сгустка.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не останавливается 15–20 минут, кровотечение повторяется или началось после травмы, нужна медицинская помощь. Голову назад не запрокидывают.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компресс на переносицу может немного уменьшить кровотечение. При этом лёд прикладывают только через ткань, чтобы не повредить кожу.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аптечке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аптечке нужны стерильные салфетки, бинт, пластырь, одноразовые перчатки, ножницы, антисептик для кожи вокруг раны, холодовый пакет и термометр.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первой помощи дома и в школе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хранить и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хранят отдельно и дают только взрослые по инструкции. Для обработки используют чистые материалы, чтобы снизить риск заражения и лишних осложнений.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 первые минуты может свести пользу помощи к нулю, поэтому важно помнить, что делать нельзя.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ухудшают состояние пострадавшего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действия, которые усиливают травму или заносят инфекцию; безопаснее сразу выбрать простую и правильную помощь.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первой помощи для школьного курса; данные отражают типичные ошибки, а не статистику.
</a:t>
            </a:r>
            <a:endParaRPr lang="en-US" sz="6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при которых нельзя откладывать обращение за помощью.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 врача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сознания, сильное кровотечение и затруднённое дыхание требуют немедленной реакции; промедление здесь особенно опасно.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первой помощи и неотложных состояний, используемые в школьном курсе.
</a:t>
            </a:r>
            <a:endParaRPr lang="en-US" sz="6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48025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в школе и дома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нож и канцелярский нож используют только по назначению и держат остриём вниз. Работают спокойно, без спешки и шуток.
</a:t>
            </a:r>
            <a:endParaRPr lang="en-US" sz="78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лестницах и в коридорах не бегают, не толкаются и смотрят под ноги. Это помогает избежать падений, ушибов и столкновений.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 езде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катании на велосипеде, самокате и роликах надевают шлем и защиту. Экипировка снижает риск травм головы и ссадин.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Разбитое стекло, скользкий пол, сломанную мебель и другие опасности нельзя игнорировать. О них сразу сообщают взрослым.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 не трогают мокрыми руками и не тянут за провод. Любую неисправность сразу сообщают взрослым.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безопасности, затем идут оценка состояния и вызов 112 при опасных признаках. Спокойные и правильные действия помогают выиграть время до приезда взрослых и медиков.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2026-05-20T23:46:26Z</dcterms:created>
  <dcterms:modified xsi:type="dcterms:W3CDTF">2026-05-20T23:46:26Z</dcterms:modified>
</cp:coreProperties>
</file>