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идёшь, скажи, ака?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о вежливом вопросе и добрых словах.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Поговорим о вежливом обращении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короткую фразу «Куда идёшь, скажи, ака?» и поймём, как в ней соединяются уважение, вопрос о дороге и доброжелательный тон.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«ака»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говорит о уважении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«Ака» — это не имя и не прозвище. Это слово обращения, которым подчёркивают внимание к старшему человеку. Оно звучит мягко, как тёплое приветствие, и помогает говорить по-доброму даже в коротком разговоре.
</a:t>
            </a:r>
            <a:endParaRPr lang="en-US" sz="879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звучит особенно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слышит «ака» в разговоре взрослых, он замечает: так говорят не случайно. Это слово показывает доверие и уважение. Оно будто делает речь аккуратнее и дружелюбнее, как вежливый поклон в словах.
</a:t>
            </a:r>
            <a:endParaRPr lang="en-US" sz="878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слово с большим смыслом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первоклассника важно увидеть: в разных языках есть особые слова для обращения к старшим. «Ака» помогает не только назвать человека, но и показать добрый настрой. Поэтому оно звучит спокойно, ласково и по-семейному.
</a:t>
            </a:r>
            <a:endParaRPr lang="en-US" sz="83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слово важно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«ака» помогает обратиться к человеку уважительно. Оно сразу показывает, что говорящий помнит о возрасте, опыте и достоинстве собеседника, а не говорит наспех.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речи есть вежливое обращение, разговор становится мягче. Даже короткий вопрос звучит спокойнее, если в нём слышится внимание и доброжелательность.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учат ребёнка замечать других людей. Это полезно в школе, дома и на улице, где особенно важно говорить ясно, тихо и с уважением.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вопрос о дороге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добавить уважительное обращение, вопрос звучит мягче и дружелюбнее. Тогда в одной реплике слышны и интерес к собеседнику, и вежливость, и желание помочь.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«Куда идёшь?» помогает узнать направление пути. Она короткая и понятная, поэтому её легко произнести и легко услышать, даже если человек торопится.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спросить дорогу вежливо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короткий разговор о пути становится спокойным и понятным.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1782" y="1859336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в разговоре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Здравствуйте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начать разговор спокойно и дружелюбно. Оно словно открывает дверь к разговору и показывает, что человек настроен уважительно.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Пожалуйста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 словом просят о помощи без грубости. Оно делает просьбу мягкой и показывает, что говорящий ценит внимание другого человека.
</a:t>
            </a:r>
            <a:endParaRPr lang="en-US" sz="875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Спасибо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благодарности приятно слышать каждому. Оно короткое, но очень важное: после помощи оно показывает, что доброту заметили и оценили.
</a:t>
            </a:r>
            <a:endParaRPr lang="en-US" sz="801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Извините
</a:t>
            </a:r>
            <a:pPr algn="l" indent="0" marL="0">
              <a:lnSpc>
                <a:spcPct val="115000"/>
              </a:lnSpc>
              <a:buNone/>
            </a:pPr>
            <a:r>
              <a:rPr lang="en-US" sz="6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не мешать другим и спокойно обратиться с вопросом. Оно особенно полезно, когда нужно спросить дорогу или обратиться к взрослому.
</a:t>
            </a:r>
            <a:endParaRPr lang="en-US" sz="77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услышать это обращение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связано с уважительным отношением к старшим. Поэтому в разговоре это слово не просто украшает речь, а помогает сохранить добрую и тёплую традицию общения.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«ака» часто звучит в Узбекистане, где его хорошо знают в семьях и в повседневной речи. Его можно услышать дома, на улице, в магазине или на рынке.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помогают дружить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делают разговор спокойнее. Когда человек не грубит, собеседнику легче ответить и не хочется спорить.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обращение помогает быстрее найти общий язык. Даже незнакомый человек охотнее откликается, если к нему говорят уважительно.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это полезный навык на каждый день. Он помогает спрашивать, слушать и получать помощь без смущения и ссор.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речь делает общение тёплым. Она помогает не только узнать ответ, но и оставить после разговора приятное впечатление.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путешествуют с людьми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переезжают, навещают родных или просто разговаривают, слова тоже как будто отправляются в путь. Одно и то же обращение можно услышать в разных местах, и оно всё равно сохраняет своё доброжелательное звучание.
</a:t>
            </a:r>
            <a:endParaRPr lang="en-US" sz="961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вежливых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хранит привычки семьи, города и народа, словно маленький сундучок с сокровищами. Вежливые слова переходят от старших к младшим и помогают помнить, как принято говорить уважительно, спокойно и по-доброму.
</a:t>
            </a:r>
            <a:endParaRPr lang="en-US" sz="103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растеряться, если нужно спросить путь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называем цель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скажите, куда вам нужно попасть: в школу, к остановке, в магазин или домой. Так собеседнику легче понять, о каком пути идёт речь.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Внимательно слушаем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вам отвечают, не перебивайте и слушайте до конца. Иногда в ответе есть важный ориентир, по которому потом будет легко найти дорогу.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Запоминаем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Постарайтесь запомнить школу, парк, дом, остановку или магазин. Если ответ короткий и ясный, путь становится понятным, а вы чувствуете себя увереннее.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обращения в разных языках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тон понятен всем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узбекском языке есть слово «ака», и оно тоже выражает уважение к старшему человеку. Слова разные, но смысл один: доброта делает разговор легче и приятнее.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показывают уважение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вежливость слышна в словах «вы», «пожалуйста», «спасибо», «извините». Они помогают говорить спокойно и уважительно, даже если вопрос совсем короткий.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вежливый разговор о дороге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короткий вопрос превращается в понятный и доброжелательный обмен репликами.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слова, спокойный голос и уважительное обращение сразу меняют впечатление от разговора и помогают услышать в нём доброту.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«Куда идёшь, скажи, ака?»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элемента делают фразу тёплой и уважительной.
</a:t>
            </a:r>
            <a:endParaRPr lang="en-US" sz="205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41007"/>
            <a:ext cx="1646100" cy="13438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4050" y="1241007"/>
            <a:ext cx="1646100" cy="1343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3050" y="1253379"/>
            <a:ext cx="1646100" cy="13438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49725" y="1253368"/>
            <a:ext cx="1646100" cy="13438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коротких вежливых фраз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21325" y="2696189"/>
            <a:ext cx="1240200" cy="17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вопрос у ворот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останавливается у калитки и вежливо спрашивает дорогу к школе. Он добавляет уважительное обращение и сразу получает понятный ответ. Разговор получается коротким, но очень добрым, будто утро само улыбнулось.
</a:t>
            </a:r>
            <a:endParaRPr lang="en-US" sz="885" dirty="0"/>
          </a:p>
        </p:txBody>
      </p:sp>
      <p:sp>
        <p:nvSpPr>
          <p:cNvPr id="11" name="Text 3"/>
          <p:cNvSpPr txBox="1"/>
          <p:nvPr/>
        </p:nvSpPr>
        <p:spPr>
          <a:xfrm>
            <a:off x="2881987" y="2696189"/>
            <a:ext cx="1240200" cy="17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Спасибо за подсказку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ищет нужный дом и внимательно слушает прохожего. Когда она слышит нужный ориентир, то благодарит и повторяет его про себя. Так вежливое слово помогает не потерять дорогу и хорошее настроение.
</a:t>
            </a:r>
            <a:endParaRPr lang="en-US" sz="925" dirty="0"/>
          </a:p>
        </p:txBody>
      </p:sp>
      <p:sp>
        <p:nvSpPr>
          <p:cNvPr id="12" name="Text 4"/>
          <p:cNvSpPr txBox="1"/>
          <p:nvPr/>
        </p:nvSpPr>
        <p:spPr>
          <a:xfrm>
            <a:off x="5014849" y="2696189"/>
            <a:ext cx="1240200" cy="17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в магазине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входит в магазин и сначала здоровается, а уже потом задаёт вопрос. Продавцу приятно слышать спокойный голос и вежливую просьбу. От таких слов даже обычная покупка становится чуть теплее.
</a:t>
            </a:r>
            <a:endParaRPr lang="en-US" sz="952" dirty="0"/>
          </a:p>
        </p:txBody>
      </p:sp>
      <p:sp>
        <p:nvSpPr>
          <p:cNvPr id="13" name="Text 5"/>
          <p:cNvSpPr txBox="1"/>
          <p:nvPr/>
        </p:nvSpPr>
        <p:spPr>
          <a:xfrm>
            <a:off x="7152674" y="2696189"/>
            <a:ext cx="1240200" cy="17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Дружелюбный разговор на улице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незнакомых человека на минуту становятся почти знакомыми: один спрашивает путь, другой отвечает. В конце они улыбаются и прощаются. Небольшая фраза помогает сделать встречу лёгкой и запоминающейся.
</a:t>
            </a:r>
            <a:endParaRPr lang="en-US" sz="92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человек, когда к нему обращаются уважительно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слышит добрые слова и сразу ощущает, что к нему относятся внимательно. Ему легче ответить спокойно, без спешки и раздражения.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Уважительное обращение снимает неловкость, особенно если люди не знакомы. Разговор становится проще, а собеседники быстрее начинают доверять друг другу.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просьба звучит приятнее, если в ней есть вежливость. Тогда помощь дают охотнее, а после разговора у всех остаётся хорошее настроение.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1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31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путешествие одного слова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44325" y="2194636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хранит привычки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«ака» напоминает о том, как важно уважать старших и говорить доброжелательно. Такие слова передаются от поколения к поколению и делают речь тёплой.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44325" y="1157324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встречается повсюду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ребёнок может услышать дома, во дворе, в школе и в книге. Оно живёт рядом с людьми и каждый раз звучит немного по-новому.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449" y="120742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6096" y="2276810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4446" y="3253495"/>
            <a:ext cx="682500" cy="68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2098973" y="1136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 пути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 помогает узнать дорогу и не звучит грубо. В ней есть ясность, а это очень удобно, когда нужно быстро понять направление.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169267" y="2159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человеку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обращения показывает, что говорящий относится к собеседнику внимательно. Даже простой вопрос становится добрым и спокойным, если в нём слышно уважение.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109017" y="3189306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сближают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помогает людям легче понимать друг друга, даже если они встретились впервые. После такого разговора хочется улыбнуться и поблагодарить.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вопрос о пути — это не только просьба о помощи. Это ещё и знак доброго отношения, который делает общение спокойным и приятным.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«Ака» — это уважительное обращение к старшему человеку, особенно к взрослому мужчине. Оно звучит мягко и помогает показать тепло, внимание и почтение в разговоре.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фраза нужна в жизни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напоминает, что язык хранит традиции и учит говорить по-доброму. Когда мы спрашиваем вежливо, людям легче помочь, а разговор становится тёплым и дружелюбным.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2026-05-24T02:21:55Z</dcterms:created>
  <dcterms:modified xsi:type="dcterms:W3CDTF">2026-05-24T02:21:55Z</dcterms:modified>
</cp:coreProperties>
</file>