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Расовый и половозрастной состав населения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состав населения и видеть за цифрами реальные процессы.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как язык чисел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отвечает на вопрос, кто живёт на территории, как меняется возрастной состав и какие задачи это создаёт для 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обычно сопоставляют при расчёте демографической нагрузки.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показателя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Половозрастная структура помогает сравнивать возрастные группы и оценивать нагрузку на трудоспособное население.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половозрастная пирамида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ось показывает возрастные группы, а горизонтальная — численность мужчин и женщин. Благодаря этому видно, как распределяется население по поколениям.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и правая части обычно отражают мужчин и женщин. Если столбцы сильно различаются, это может указывать на особенности смертности или миграции.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означает много детей и высокий будущий спрос на школы, жильё и инфраструктуру. Узкое основание, наоборот, говорит о снижении рождаемости.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форма пирамиды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пирамид показывает, как меняются рождаемость, смертность и возрастной состав в разных демографических режимах.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широкой к узкой пирамиде отражает снижение рождаемости и рост доли старших возрастов.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Схематизированная демографическая модель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заметно широкое основание: в населении много детей и подростков. Это означает высокую нагрузку на детские сады, школы и семейную инфраструктуру.
</a:t>
            </a:r>
            <a:endParaRPr lang="en-US" sz="1168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когорты быстро уменьшаются вверх по возрасту. Такой профиль обычно связан с высокой рождаемостью и сравнительно меньшей долей пожилых людей.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перспективе крупные детские когорты переходят в трудоспособный возраст. Это создаёт будущий приток рабочей силы, но требует долгосрочного планирования образования.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молодое население
</a:t>
            </a:r>
            <a:endParaRPr lang="en-US" sz="1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напоминает прямоугольник: возрастные группы распределены относительно ровно, без резких провалов или чрезмерно широкого основания. Это говорит о более стабильной демографической ситуации.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в 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численность приходится на рабочие возраста. Именно они формируют основу занятости, потребления и налоговых поступлений, поддерживая социальные системы.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между поколениями выглядит более сбалансированной, чем при молодой или стареющей структуре. Однако даже небольшие изменения рождаемости быстро отражаются на такой пирамиде.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зрелое население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стареющее население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основание означает, что детей рождается меньше, чем раньше. Если такая тенденция сохраняется, школы и детские учреждения постепенно теряют часть нагрузки.
</a:t>
            </a:r>
            <a:endParaRPr lang="en-US" sz="1093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старших возрастов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и верхние возрастные группы становятся заметно шире. Это показывает рост продолжительности жизни и накопление старших поколений в структуре населения.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расходы
</a:t>
            </a:r>
            <a:pPr algn="l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доли людей 65+ растут расходы на медицину, уход и пенсионное обеспечение. Одновременно возрастает значение профилактики и адаптации городской среды.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возрастной структуры
</a:t>
            </a:r>
            <a:endParaRPr lang="en-US" sz="2058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показатели помогают быстро понять, насколько население молодое, как меняется смертность и где возможен дисбаланс между поколениями.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показателей дополняет пирамиду: один показывает возрастной «срез», другой — продолжительность жизни, третий — структуру по полу.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демографических показателей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демографические тенденции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сопоставлены три демографические модели: молодая, зрелая и стареющая. Различия лучше всего видны по возрастным долям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доля детей и выше доля пожилых, тем сильнее смещение к старению и социальным расходам.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Схематизированный пример демографических режимов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40,3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медианный возраст населения России, разделяющий его на две равные части.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Росстат.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медианный возраст уже близок к 40 годам: это означает, что население становится старше и всё больше зависит от рождаемости и миграции.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Раса, этничность и национальность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термина часто смешивают, хотя они описывают разные признаки населения и учитываются по-разному.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не совпадают: один и тот же человек может по-разному классифицироваться в разных системах учёта.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ЮНЕСКО; Бюро переписи населения США; Росстат.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демографических данных о расе и этничности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Переписи, регистры и опросы фиксируют самоописание людей, а метод учёта влияет на итоговые числа.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году в России перепись показала, что метод учёта и формулировки вопросов напрямую влияют на итоговые категории.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Всероссийская перепись населения 2021 года.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переписях одна и та же группа может быть названа по-разному в разные годы: классификации меняются, и сравнение без проверки условий легко вводит в заблуждение.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таблица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даёт права делать выводы о человеке по группе, к которой его отнесли.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ЮНЕСКО; ОЭСР, материалы по равенству возможностей.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статистическая таблица не может описать способности или поведение людей: социальные условия часто объясняют различия гораздо лучше, чем сама категория.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в повседневной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районе много школьников, и это сразу видно по очередям у школы, расписанию автобусов и спросу на кружки. Такая структура населения требует больше классов, учителей и безопасной городской среды, чтобы дети могли добираться до занятий без лишних сложностей.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много детей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районе заметно больше пожилых жителей: на улицах чаще встречаются люди старших возрастов, а рядом с домами важнее поликлиника, аптека и удобная пешеходная среда. Здесь демография напрямую влияет на медицину, транспорт и повседневную инфраструктуру.
</a:t>
            </a:r>
            <a:endParaRPr lang="en-US" sz="992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Район, где стареет население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половозрастной пирамиды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показывает структуру населения по возрасту и полу; вывод строится через сравнение формы и когорт.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возрастной структуры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формы пирамиды показывают разные нагрузки на общество и разные приоритеты для планирования.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структура, тем выше спрос на здравоохранение и пенсионную систему; чем моложе, тем сильнее нагрузка на образование.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учебная демография.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отделить реальную демографическую тенденцию от случайной особенности графика.
</a:t>
            </a:r>
            <a:endParaRPr lang="en-US" sz="4456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анализа демографических данных.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сверяйте не только форму графика, но и источник, год, возрастные границы и способ учёта: именно это делает выводы надёжными.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без упрощений: видеть структуру, а не ярлыки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становится понятной, когда мы читаем возраст, пол, когорты и форму пирамиды вместе с методикой подсчёта. Только тогда графики помогают видеть реальные процессы, а не стереотипы.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2026-07-27T04:20:46Z</dcterms:created>
  <dcterms:modified xsi:type="dcterms:W3CDTF">2026-07-27T04:20:46Z</dcterms:modified>
</cp:coreProperties>
</file>