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равенства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Треугольники, их стороны, углы и вершины.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в школьной 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этот признак помогает строго сравнивать фигуры, доказывать равенство отрезков и углов, а также исследовать свойства треугольников по чертежу, а не по виду рисунка.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значит, что треугольники равны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треугольники имеют одинаковую форму: если мысленно наложить один на другой, их контуры полностью совпадут без сдвига, растяжения или поворота.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равных треугольников совпадают размеры всех соответствующих сторон и углов, поэтому любые измерения в одном треугольнике можно перенести на другой.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элементы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проверки равенства не обязательно сравнивать всё подряд: достаточно установить равенство нужного набора элементов, который гарантирует полное совпадение фигур.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признаке таким набором являются две стороны и угол между ними, потому что именно они полностью определяют треугольник при сравнении.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сравниваются в первом признаке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одну соответствующую сторону в двух треугольниках. На чертеже её удобно отмечают одинаковым числом штрихов, чтобы не перепутать пары.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 вторую сторону, которая должна соответствовать первой по положению и длине. Только вместе обе стороны дают нужную основу для вывода.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элементы на рисунке обозначают одинаковыми штрихами и дугами. Такое оформление помогает быстро увидеть соответствие сторон и углов в двух треугольниках.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Заключённый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именно угол, образованный этими двумя сторонами. Он показывает, насколько «раскрыт» треугольник, и связывает обе стороны в единую фигуру.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первого признака равенства треугольников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условий по школьному чертежу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первого признака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35075" y="1643575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1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треугольников совпадают две соответствующие стороны, это ещё не завершает проверку. Нужно обязательно убедиться, что между ними расположен равный угол.
</a:t>
            </a:r>
            <a:endParaRPr lang="en-US" sz="1210" dirty="0"/>
          </a:p>
        </p:txBody>
      </p:sp>
      <p:sp>
        <p:nvSpPr>
          <p:cNvPr id="8" name="Text 2"/>
          <p:cNvSpPr txBox="1"/>
          <p:nvPr/>
        </p:nvSpPr>
        <p:spPr>
          <a:xfrm>
            <a:off x="1035075" y="2578511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стороны и угол между ними одного треугольника равны двум сторонам и углу между ними другого, треугольники считаются равными.
</a:t>
            </a:r>
            <a:endParaRPr lang="en-US" sz="1330" dirty="0"/>
          </a:p>
        </p:txBody>
      </p:sp>
      <p:sp>
        <p:nvSpPr>
          <p:cNvPr id="9" name="Text 3"/>
          <p:cNvSpPr txBox="1"/>
          <p:nvPr/>
        </p:nvSpPr>
        <p:spPr>
          <a:xfrm>
            <a:off x="1035075" y="3513446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особенно удобен в школьных задачах, потому что по нескольким заданным элементам можно сразу сделать строгий вывод о всей фигуре.
</a:t>
            </a:r>
            <a:endParaRPr lang="en-US" sz="1330" dirty="0"/>
          </a:p>
        </p:txBody>
      </p:sp>
      <p:sp>
        <p:nvSpPr>
          <p:cNvPr id="10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элемента, которые должны совпасть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элементы сравнивают по первому признаку равенства треугольников.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должен быть заключённым, то есть лежать между указанными сторонами.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431" y="1845684"/>
            <a:ext cx="242438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именно угол между сторонами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две стороны недостаточны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лишь длины двух сторон, треугольник может «раскрываться» по-разному. Тогда фигуры с одинаковыми сторонами способны иметь разный вид.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задаёт форму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Заключённый угол фиксирует положение сторон относительно друг друга. Благодаря ему становится ясно, как именно построен треугольник и как он выглядит.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условие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двух сторон и угла между ними даёт надёжное основание для сравнения. Именно этого набора достаточно, чтобы сделать строгий вывод о равенстве.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числовыми данными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1391125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 в задаче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двух треугольниках по 5 см равны две стороны, а угол между ними в каждом случае составляет 40°. Это уже нужный набор для проверки.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1718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признака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не только длины сторон, но и положение угла. Если угол действительно расположен между этими сторонами, первый признак выполняется полностью.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30121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 решения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Следовательно, треугольники равны, а все соответствующие стороны и углы тоже совпадают. Такой пример показывает, как работают точные измерения в геометрии.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первый признак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проверка опирается на минимальный, но достаточный набор данных.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согласованных элемента позволяют строго установить равенство треугольников без дополнительных измерений.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становится известно после доказательства равенства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соответствующие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только треугольники признаны равными, можно сразу утверждать равенство всех соответствующих сторон и углов. Это превращает доказательство в инструмент для получения новых данных по рисунку без дополнительных измерений.
</a:t>
            </a:r>
            <a:endParaRPr lang="en-US" sz="706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 сложными фигурами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треугольников помогает сравнивать части более сложных фигур. Если фигуру можно разбить на треугольники, то через их равенство доказывают равенство отрезков, углов и отдельных участков чертежа.
</a:t>
            </a:r>
            <a:endParaRPr lang="en-US" sz="793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неизвестных величин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одном треугольнике известна сторона или угол, то в равном ему треугольнике можно найти искомое значение по соответствию элементов. Так решаются многие задачи на вычисление длин и углов.
</a:t>
            </a:r>
            <a:endParaRPr lang="en-US" sz="8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2053068"/>
            <a:ext cx="4332300" cy="13825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Первый, второй и третий признаки равенства треугольников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данные нужны для каждого признака и к какому выводу они приводят.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признака свой набор исходных данных, но все три дают один результат — равенство треугольников.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геометрии для 7 класса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35075" y="1643575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берут угол, который не расположен между двумя заданными сторонами. В таком случае условие первого признака не выполнено, даже если на чертеже этот угол кажется подходящим.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035075" y="2578511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соответствии
</a:t>
            </a:r>
            <a:pPr algn="l" indent="0" marL="0">
              <a:lnSpc>
                <a:spcPct val="115000"/>
              </a:lnSpc>
              <a:buNone/>
            </a:pPr>
            <a:r>
              <a:rPr lang="en-US" sz="11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сравнивать стороны и углы разных местами, не связывая одинаковые вершины между треугольниками. Без точного соответствия нельзя делать вывод о равенстве фигур.
</a:t>
            </a:r>
            <a:endParaRPr lang="en-US" sz="1135" dirty="0"/>
          </a:p>
        </p:txBody>
      </p:sp>
      <p:sp>
        <p:nvSpPr>
          <p:cNvPr id="9" name="Text 3"/>
          <p:cNvSpPr txBox="1"/>
          <p:nvPr/>
        </p:nvSpPr>
        <p:spPr>
          <a:xfrm>
            <a:off x="1035075" y="3513446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проверяют только одну сторону или один угол и сразу пишут вывод. Для первого признака нужны именно две стороны и заключённый между ними угол, иначе доказательство становится неверным.
</a:t>
            </a:r>
            <a:endParaRPr lang="en-US" sz="1064" dirty="0"/>
          </a:p>
        </p:txBody>
      </p:sp>
      <p:sp>
        <p:nvSpPr>
          <p:cNvPr id="10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задачи с первым признаком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школьной задаче по геометрии: от поиска данных на чертеже к строгому выводу.
</a:t>
            </a:r>
            <a:endParaRPr lang="en-US" sz="1206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равные треугольники записывают коротко и строго: ΔABC = ΔA1B1C1 или с помощью знака ≅. Такая запись нужна не для красоты, а для точного указания соответствующих вершин, сторон и углов. Она сразу показывает, как сопоставлены элементы двух фигур.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 символах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одинаковые стороны помечают одинаковым количеством штрихов, а равные углы — одинаковыми дугами. Благодаря этому сразу видно, какие элементы связаны между собой, и легче не ошибиться при чтении доказательства или при переносе условий в решение.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Отметки на рисунке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равенство треугольников в тетради
</a:t>
            </a:r>
            <a:endParaRPr lang="en-US" sz="22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дано в школьных задачах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данные обычно помогают быстро выделить два треугольника и найти в них нужные равные элементы.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условия задачи уже подсказывают нужные стороны и заключённый угол, поэтому первый признак можно применить без лишних построений.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задачи по геометрии для 7 класса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7669" y="1172034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61930"/>
            <a:ext cx="376800" cy="334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78677"/>
            <a:ext cx="376800" cy="3014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первый признак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сравнивать треугольники по частям угла и доказывать равенство отрезков, которые получаются после деления угла на две равные части.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и высота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Используется, когда нужно показать, что две части фигуры совпадают по форме или размеру, а затем найти неизвестные отрезки и углы.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доказать равенство отражённых частей фигуры, если они построены относительно оси симметрии и имеют общие соответствующие элементы.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в задачах, где углы при пересечении прямых помогают выделить равные элементы в двух треугольниках и сделать строгий вывод.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доказательства по образцу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показывает, как из данных о сторонах и угле перейти к выводу о равенстве треугольников.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верно указаны соответствующие стороны и угол между ними, доказательство получается коротким, точным и понятным.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задачи по геометрии, 7 класс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подсказка помогает быстро вспомнить нужное условие на чертеже и не перепутать его с другими признаками равенства треугольников.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 угол между ними — этого достаточно, чтобы узнать первый признак.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3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первом признаке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равенства треугольников помогает уверенно доказывать равенство фигур по двум сторонам и заключённому углу. Он делает решения задач точными, понятными и удобными для дальнейших выводов.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2026-05-29T02:03:23Z</dcterms:created>
  <dcterms:modified xsi:type="dcterms:W3CDTF">2026-05-29T02:03:23Z</dcterms:modified>
</cp:coreProperties>
</file>