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 новый фильм: тема урока английского языка в 10 классе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фильм, учимся говорить, сравнивать и выражать мнение.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фильма подходит для урока английского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близко подросткам: оно связано с повседневным опытом, цифровой культурой и общением со сверстниками. На этой теме удобно отрабатывать лексику, грамматику и короткое устное высказывание с оценкой и рекомендацией.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фильма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говорить о фильме, важно знать названия жанров: comedy, drama, action, fantasy, thriller, adventure, science fiction. Они помогают сразу обозначить ожидания от сюжета и настроения картины.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фильма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обсуждении часто нужны слова plot, scene, dialogue, soundtrack, special effects, director, cast, screenplay. С их помощью можно точнее описать, что именно делает фильм выразительным или, наоборот, слабым.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мнения полезны adjectives вроде exciting, moving, predictable, entertaining, inspiring, boring, touching, gripping. Они помогают не просто сказать «понравилось», а объяснить, какое впечатление оставила картина.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10 класса особенно важно использовать готовые сочетания: a fast-paced plot, strong acting, a surprising ending, realistic dialogue, visually impressive scenes. Такие формулы делают речь естественной и более точной.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словарь по теме фильма, тем легче строить пересказ, отзыв и рекомендацию. Это снижает паузы в речи и помогает говорить связно в течение одной-двух минут.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как источник первой информации о новом фильме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за минуту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даёт зрителю сжатое представление о сюжете, героях и жанре. Уже по нескольким кадрам можно понять, будет ли фильм динамичным, драматичным или напряжённым, а также почувствовать его общее настроение.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 визуальному стилю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палитра, монтаж, музыка и крупные планы многое говорят о будущем просмотре. Если в ролике много резких смен сцен и тревожного звука, зритель ожидает suspense и быстрый темп повествования.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постер и трейлер работают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фильм часто сначала замечают именно по афише и короткому видеоролику. Если название, дата премьеры и жанровые детали хорошо читаются, школьнику легче сделать вывод о картине ещё до просмотра.
</a:t>
            </a:r>
            <a:endParaRPr lang="en-US" sz="9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предпочтений старшеклассников; иллюстративные значения, не основанные на статистическом опросе.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интерес школьников к новому фильму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ориентиры помогают быстрее принять решение о просмотре. Это учебная модель предпочтений, а не результаты реального опроса.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и жанр оказываются первыми фильтрами выбора: они сразу дают информацию о стиле, темпе и содержании фильма.
</a:t>
            </a:r>
            <a:endParaRPr lang="en-US" sz="11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сюжет фильма на английском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Завязка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покажите, с какого события начинается история: The story begins when… Здесь важно обозначить центральную проблему, которая запускает действие и удерживает внимание слушателя.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Основные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перечислите 3–4 ключевых эпизода в логической последовательности: Later… After that… Then… Не перегружайте рассказ второстепенными сценами, чтобы не потерять ясность.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и граница с мнением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коротко укажите, чем всё завершилось: In the end… После этого можно переходить к оценке, но не смешивать факты сюжета с личным впечатлением.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фильм и кратко обозначьте, о чём он. Удобно использовать модели The film is about… или The main character is… чтобы сразу задать тему без лишних деталей.
</a:t>
            </a:r>
            <a:endParaRPr lang="en-US" sz="10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84436"/>
            <a:ext cx="3432300" cy="11558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 нового фильма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выражения для краткого ответа, чтобы речь звучала связно и без повторов.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удобно группируются по функции: мнение, пересказ и рекомендация. Это помогает быстро строить ответ на 1–2 минуты.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разговорная лексика и типовые модели для speaking tasks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122" y="1547825"/>
            <a:ext cx="36172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55867"/>
            <a:ext cx="384900" cy="3973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83458"/>
            <a:ext cx="384900" cy="34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фильмов и ожидания зрителя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этого жанра обычно ассоциируется с быстрым темпом, опасностью и энергичными сценами. Зритель ждёт напряжённого действия, яркой динамики и заметных визуальных эффектов.
</a:t>
            </a:r>
            <a:endParaRPr lang="en-US" sz="1092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Comedy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настраивает на лёгкое настроение, юмор и непринуждённый сюжет. Обычно от неё ждут понятных ситуаций, смешных диалогов и финала, который оставляет положительное впечатление.
</a:t>
            </a:r>
            <a:endParaRPr lang="en-US" sz="1114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Drama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концентрируется на чувствах, отношениях и внутренних конфликтах героев. Поэтому зритель ожидает более медленного темпа, серьёзного тона и эмоционально значимых сцен.
</a:t>
            </a:r>
            <a:endParaRPr lang="en-US" sz="115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fiction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показывает воображаемые миры, новые технологии и необычные сценарии будущего. Такой жанр вызывает интерес к идеям, визуальному решению и построению мира.
</a:t>
            </a:r>
            <a:endParaRPr lang="en-US" sz="1092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Thriller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Триллер строится на suspense, тревоге и напряжении. Зритель заранее ждёт неожиданных поворотов, скрытой угрозы и атмосферы, которая удерживает внимание до самого конца.
</a:t>
            </a:r>
            <a:endParaRPr lang="en-US" sz="11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подготовки к устному высказыванию о фильме
</a:t>
            </a:r>
            <a:endParaRPr lang="en-US" sz="2358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к ответу на уроке английского языка или мини-презентации.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формулировать личное мнение о фильме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ясной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дайте прямую оценку: I enjoyed the film because… или I found it impressive. Это задаёт тон ответу и сразу показывает вашу позицию без лишних вступлений.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конкретику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должно ссылаться на элементы фильма: acting, plot, music, special effects, pacing, ending. Так оценка звучит убедительно и не выглядит случайной или слишком общей.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точные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нейтрального «good» лучше выбирать более содержательные слова: convincing, memorable, predictable, touching, gripping. Они помогают объяснить, что именно произвело впечатление.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мысли логично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however, although, because of, as a result делают речь более связной и позволяют показать, что вы умеете не только оценивать, но и сравнивать аргументы.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кратко сформулируйте итог: who would enjoy the film, why it is worth watching, and whether you would recommend it. Такой финал делает ответ завершённым и убедительным.
</a:t>
            </a:r>
            <a:endParaRPr lang="en-US" sz="7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для учебной лексики; шкала 1–5, без внешних данных.
</a:t>
            </a:r>
            <a:endParaRPr lang="en-US" sz="73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и просмотр дома: сравнение в школьной лексике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таблица помогает использовать comparative forms: better, louder, cheaper, more comfortable. Учащиеся быстрее связывают слово с реальным выбором и аргументируют его в устной речи.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сильнее по впечатлению и масштабу, а дом — по удобству и гибкости. Выбор зависит от цели просмотра.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фильма как текст для анализа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слоган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сразу задают тему и настроение фильма, а также помогают предположить жанр. Слоган часто намекает на конфликт или основную интригу, поэтому его удобно обсуждать на уроке английского.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код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композиция и освещение подсказывают, будет ли фильм мрачным, динамичным или лёгким. Тёмная палитра обычно ассоциируется с драмой и триллером, а яркая — с комедией или приключением.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актёров на постере важны для ожиданий зрителя, потому что знакомое имя повышает интерес и помогает предсказать стиль игры. Это удобная опора для short speaking task.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постеру можно понять, на кого рассчитан фильм: подростков, семейную аудиторию или любителей напряжённого сюжета. Такой анализ развивает умение читать изображение как источник информации.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отзывы и рецензии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тип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перед вами: короткий отзыв, профессиональная рецензия или комментарий зрителя. У каждого формата разная цель, поэтому уровень объективности и подробности тоже различается.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главные аспекты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посмотреть, о чём именно пишет автор: plot, acting, visuals, soundtrack и ending. Это помогает быстро увидеть, на чём построено впечатление и какие элементы фильма обсуждаются.
</a:t>
            </a:r>
            <a:endParaRPr lang="en-US" sz="137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Отделить факт от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проверять, какие оценки подтверждаются примерами из фильма, а какие основаны только на личном впечатлении. Так школьник учится читать текст критически, а не принимать мнение без анализа.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несколько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прочитать два или три отзыва, становится проще заметить общие аргументы и спорные оценки. Это особенно важно для устного ответа, где нужно опираться на доказательства, а не на одно мнение.
</a:t>
            </a:r>
            <a:endParaRPr lang="en-US" sz="13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письменного высказывания на английском языке.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конструкции для отзыва о фильме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лексики для короткого review с понятной структурой и точной оценкой.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распределена по аспектам фильма и помогает быстро собирать связный отзыв на 80–120 слов без 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фильма в паре и в группе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удобно начинать с конкретных вопросов: кто понравился больше всего, какая сцена запомнилась, был ли финал неожиданным и стоит ли советовать фильм другим.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живого диалога школьникам нужны короткие формулы: I agree, I partly agree, I see your point, On the other hand. Они помогают отвечать уважительно и по существу.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просто назвать мнение, а объяснить его через сюжет, игру актёров, музыку или финал. Тогда ответ становится более убедительным и показывает реальное понимание фильма.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спонтанной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и групповое обсуждение тренирует быстрый подбор слов, умение слушать собеседника и поддерживать разговор без долгих пауз. Это особенно ценно для speaking tasks в 10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обсуждения впечатления; шкала 1–5, без внешних данных.
</a:t>
            </a:r>
            <a:endParaRPr lang="en-US" sz="71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фильма запоминаются лучше всего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часто связана не только с сюжетом, но и с эмоцией: сильная сцена, яркая реплика или необычный финал удерживаются в памяти дольше.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эмоциональные сцены и неожиданный финал. Именно они чаще становятся основой для обсуждения и пересказа.
</a:t>
            </a:r>
            <a:endParaRPr lang="en-US" sz="11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фильма для урока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отбора фильма для просмотра и обсуждения в 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фильм удачным для школьного обсуждения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легче обсуждать, если основные события выстроены ясно и не требуют сложного культурного контекста. Тогда школьники могут уверенно пересказывать содержание и отвечать на вопросы.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герои дают больше материала для оценки, сравнения и аргументации. Их поступки и характеры удобно обсуждать через adjectives, opinions and examples.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фильме есть естественные, но не слишком сложные реплики, их проще использовать в речи и записывать как полезные выражения. Это особенно важно для учебного пересказа.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 дружбе, выборе, ответственности, мечте, конфликте или взрослении вызывают отклик у старшеклассников и делают разговор более содержательным и личностно значимым.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развязка помогает сформулировать мнение, сравнить ожидания с результатом и дать рекомендацию. Для школьного обсуждения это удобная точка для итогового вывода.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как основа для совместной учебной активности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фильм быстро объединяет класс вокруг общего материала, поэтому ученикам проще вступать в разговор. Общая опора снижает тревожность и делает коммуникацию более естественной.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Мини-дискуссия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удобно использовать для короткого обсуждения в формате question-answer or opinion exchange. Такой вид работы помогает развивать аргументацию и учит реагировать на чужую точку зрения.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интервью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могут задавать друг другу вопросы о любимом герое, самом сильном эпизоде и впечатлении от финала. Это даёт больше времени на speaking каждому ученику.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отзыв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школьники легко переходят от устного обмена мнениями к письменному отзыву или мини-презентации. Так фильм становится не развлечением, а полноценным учебным материалом.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фильм как эффективная тема для урока английского
</a:t>
            </a:r>
            <a:endParaRPr lang="en-US" sz="4927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нового фильма объединяет лексику, пересказ, мнение, сравнение и аргументацию. Она близка старшеклассникам, делает speaking task осмысленным и помогает уверенно строить связный ответ.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2026-05-31T15:23:50Z</dcterms:created>
  <dcterms:modified xsi:type="dcterms:W3CDTF">2026-05-31T15:23:50Z</dcterms:modified>
</cp:coreProperties>
</file>