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модель текстовой задачи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текста к точному решению через числа, схемы и уравнения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перевести условие в понятную запись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задача становится проще, когда длинный текст превращается в краткую математическую модель. Она помогает увидеть связи между величинами, выбрать действие и проверить ответ по смыслу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математическая модель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модель передаёт задачу на языке математики и сохраняет только существенное: числа, величины, связи между ними и неизвестное, которое нужно найти.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текста убирают второстепенные подробности, чтобы не отвлекаться от решения. Остаются только данные, которые действительно помогают составить запись и выполнить вычисления.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задача может быть представлена по-разному: выражением, уравнением, таблицей или схемой. Выбор зависит от того, как удобнее показать связи.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не заменяет ситуацию полностью, а упрощает её. Поэтому после решения важно сравнить ответ с условием и убедиться, что он подходит по смыслу.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текста к математической записи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условии подсказывают действие: «всего» означает сложение, «осталось» — вычитание, «поровну» — деление, а «в несколько раз больше» — умножение.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записать объекты задачи, известные данные и вопрос. Такая форма помогает быстро увидеть, что дано и что нужно найти, без длинного текста.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записи к 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краткой записи легче выбрать схему, таблицу или уравнение. Тогда каждое число получает своё место, а связи между величинами становятся наглядными.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особенно полезно, когда нужно показать цепочку: текст задачи → краткая запись → математическая модель. Так легче понять ход рассуждений.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модель текстовой задачи
</a:t>
            </a:r>
            <a:endParaRPr lang="en-US" sz="265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чтения условия до проверки ответа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00" y="1490720"/>
            <a:ext cx="54495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как первый шаг решения
</a:t>
            </a:r>
            <a:endParaRPr lang="en-US" sz="2756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помогает увидеть, кто или что участвует в задаче, какие данные уже известны и какой вопрос нужно решить. Это делает условие более понятным и упорядоченным.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расположены кратко и наглядно, проще заметить, чего не хватает для ответа. Это особенно важно в задачах с несколькими условиями и одним неизвестным.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удобно отмечать числа и единицы измерения, чтобы не перепутать разные величины. Тогда легче понять, какие данные связаны между собой и какое действие выбрать.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подсказывает, нужно ли складывать, вычитать, умножать или делить. Она экономит время и снижает риск ошибиться ещё до начала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от связи между данными и вопросом.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моделей текстовых задач по алгебре 7 класса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моделей в школьных задачах
</a:t>
            </a:r>
            <a:endParaRPr lang="en-US" sz="239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модели меняется вместе с содержанием задачи: для сравнения удобна таблица, для поиска неизвестного часто требуется уравнение.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тематика текстовых задач 7 класса; доли условно распределены для визуализации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задач чаще всего моделируют в 7 классе
</a:t>
            </a:r>
            <a:endParaRPr lang="en-US" sz="199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сюжеты чаще всего встречаются на уроках и в домашних заданиях. Они опираются на привычные жизненные ситуации и требуют точной записи условий.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задачи, где нужно связать несколько величин и составить уравнение. Именно там модель особенно важна для верного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и единицы измерения в модели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величины есть в задаче: длина, масса, время, стоимость и другие. Каждую величину нужно назвать точно, чтобы не потерять смысл условия.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смешиваем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действия нельзя выполнять с разными единицами без перевода. Метры и километры, часы и минуты, рубли и копейки сначала приводят к одной системе.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только однородное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модели смешаны разные единицы, ответ может оказаться неверным, даже когда вычисления выполнены правильно. Поэтому перед решением полезно ещё раз проверить запись.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снова смотрят на единицы измерения и сопоставляют ответ с условием. Это помогает убедиться, что число подходит не только математически, но и по смыслу.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задачи на движение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всегда связаны скорость, время и расстояние. Если известны два значения, третье можно найти по формуле и проверить через условие задачи.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величинами записывают как s = v × t. Она показывает, что расстояние зависит от скорости движения и времени, в течение которого оно продолжалось.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задач полезно рисовать дорогу, двух участников или направление движения. Наглядная схема помогает не перепутать данные и правильно составить уравнение.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формуле s = v × t; учебный пример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скорости, времени и расстояния
</a:t>
            </a:r>
            <a:endParaRPr lang="en-US" sz="269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одной и той же скорости удвоение времени ведёт к удвоению пути. Это удобно видеть на числовых примерах.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зависит и от скорости, и от времени: рост любого из них увеличивает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как математическая модель неизвестного
</a:t>
            </a:r>
            <a:endParaRPr lang="en-US" sz="2028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равенства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помогает показать, что две части записи равны. В нём всегда есть известные числа и неизвестное, которое нужно найти по условию задачи.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вместо числа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обозначают буквой, чаще всего x. Это позволяет кратко записать задачу и затем проверить, какое значение делает равенство верным.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находят число, которое подходит по смыслу ситуации. Если ответ получился, но не совпадает с условием, модель или вычисления нужно пересмотреть.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уравнение часто становится самой точной формой записи текста. Оно делает решение понятным, последовательным и удобным для проверки.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по условию задачи
</a:t>
            </a:r>
            <a:endParaRPr lang="en-US" sz="2773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самопроверке: от подстановки ответа до вывода о его правильности.
</a:t>
            </a:r>
            <a:endParaRPr lang="en-US" sz="10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чаще всего возникает неточность и как быстро её исправить.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текстовых задач
</a:t>
            </a:r>
            <a:endParaRPr lang="en-US" sz="771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моделировании текстовой задачи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неверным переводом текста в запись.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задач на покупки и стоимость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Количество товара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определяют, сколько предметов купили. Если известны стоимость и цена, количество находят делением, не забывая о единицах измерения.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Общая стоимость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связывают цену и количество формулой стоимость = цена × количество. Так проверяют, хватает ли денег и верно ли найден ответ.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Цена за единицу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цену одного товара: она показывает, сколько стоит одна вещь или один килограмм. Это основа для дальнейших вычислений.
</a:t>
            </a:r>
            <a:endParaRPr lang="en-US" sz="12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задач на части целого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доли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целое разделено на одинаковые части, каждую долю удобно записывать дробью. Это помогает понять, какая часть взята и сколько частей составляет весь объект.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части к целому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известна одна доля, нужно определить, чему равна вся величина. Для этого используют деление или умножение на соответствующую дробь.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отрезок или прямоугольник, разделённый на части, делает задачу понятнее. На рисунке сразу видно, сколько долей занято и сколько остаётся.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затруднений при решении текстовых задач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каких этапах чаще возникают ошибки
</a:t>
            </a:r>
            <a:endParaRPr lang="en-US" sz="259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условие понято неверно, последующие шаги уже не исправят результат. Поэтому важно не торопиться на первом этапе.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сложные места — перевод текста в модель и проверка ответа; именно там нужно быть особенно внимательным.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ситуация переводится в разные математические записи.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типовым задачам 7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условием, моделью и результатом
</a:t>
            </a:r>
            <a:endParaRPr lang="en-US" sz="230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модели зависит от связи между величинами: одна ситуация может быть записана несколькими способами.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умение строить модель важно для семиклассника
</a:t>
            </a:r>
            <a:endParaRPr lang="en-US" sz="1762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понимать задачу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сокращает длинный текст до точной записи. Благодаря этому легче увидеть данные, неизвестное и нужное действие, не теряя смысл условия.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без лишних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задача записана схемой, таблицей или уравнением, проще не перепутать числа, знаки и единицы измерения. Это делает ответ надёжнее.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модели учит сравнивать величины, замечать связи и делать выводы. Эти навыки полезны не только в алгебре, но и в других предметах.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Применять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рассуждения помогает считать время в пути, стоимость покупок и распределение предметов. То есть математика становится инструментом для реальных ситуаций.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превращает текст в решение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задаче выделены данные, неизвестное и связь между величинами, текст становится понятным, а решение — последовательным. Именно так математика помогает точно описывать реальные ситуации.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2026-05-29T21:01:27Z</dcterms:created>
  <dcterms:modified xsi:type="dcterms:W3CDTF">2026-05-29T21:01:27Z</dcterms:modified>
</cp:coreProperties>
</file>