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мировая экономика и почему отрасли распределены неравномерно?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отраслей мирового хозяйства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хозяйства объясняет, как природные условия, ресурсы, транспорт и технологии формируют специализацию стран. Сегодня отрасли всё чаще связаны в единые международные цепочки, поэтому изменения в одной части мира быстро отражаются на другой.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мировой экономики: где и почему размещаются отрасли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хозяйства по секторам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связан с получением природного сырья и включает сельское хозяйство, рыболовство, лесное хозяйство и добычу полезных ископаемых. Его значение особенно велико там, где экономика опирается на природные ресурсы.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сектор объединяет обрабатывающую промышленность и строительство. Здесь сырьё проходит переработку, а затем превращается в материалы, детали и готовую продукцию с более высокой добавленной стоимостью.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относятся транспорт, торговля, финансы, связь, образование, медицина, туризм и другие услуги. В наиболее развитых странах именно услуги формируют основную часть занятости и стоимости производства.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основа обеспечения продовольствием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включает растениеводство и животноводство, которые вместе обеспечивают людей пищей, а промышленность — сырьём. Баланс между ними зависит от климата, традиций питания и уровня механизации.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в мировом питании играют пшеница, рис и кукуруза. Среди технических культур особенно значимы хлопчатник, сахарный тростник, соя и подсолнечник, используемые в переработке и лёгкой промышленности.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занято больше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занятых в сельском хозяйстве характерна для стран Азии и Африки. Во многих из них сохраняются низкая механизация, зависимость от погоды и сравнительно невысокая урожайность.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экономикой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роль сельского хозяйства не ограничивается продовольствием: оно поддерживает занятость, экспорт и развитие перерабатывающих производств. Поэтому его уровень часто показывает общий потенциал территории.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производители основных сельскохозяйственных культур
</a:t>
            </a:r>
            <a:endParaRPr lang="en-US" sz="2136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объёмы, а состав стран, которые чаще всего входят в число лидеров по каждой культуре.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группах лидеров наблюдается высокая концентрация производства, что усиливает влияние нескольких стран на мировой рынок.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перечня стран-лидеров, приведённого в описании слайда; данные в формате сравнения списка лидеров.
</a:t>
            </a:r>
            <a:endParaRPr lang="en-US" sz="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48990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добывающей промышленности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Нефтегазовая добыча сосредоточена там, где есть крупные осадочные бассейны. Именно поэтому к ведущим регионам сырьевого экспорта относятся Ближний Восток, Россия, Канада и ряд государств Северной Африки.
</a:t>
            </a:r>
            <a:endParaRPr lang="en-US" sz="958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Железные, медные и другие руды чаще связаны с древними платформами и горными районами. Такое размещение объясняет, почему крупные месторождения нередко удалены от основных центров переработки.
</a:t>
            </a:r>
            <a:endParaRPr lang="en-US" sz="958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 создаёт основу для энергетики, металлургии, химии и многих других отраслей. Без устойчивых поставок сырья невозможно ни промышленное производство, ни работа транспорта и коммунального хозяйства.
</a:t>
            </a:r>
            <a:endParaRPr lang="en-US" sz="958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экспортёры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поставщики сырья играют заметную роль в международной торговле. Их доходы сильно зависят от мировых цен, поэтому экономическая устойчивость таких стран тесно связана с конъюнктурой рынков.
</a:t>
            </a:r>
            <a:endParaRPr lang="en-US" sz="958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добычи определяется прежде всего геологическим строением территории. Там, где сосредоточены осадочные бассейны или рудные пояса, формируются районы интенсивной разработки и транспортировки сырья.
</a:t>
            </a:r>
            <a:endParaRPr lang="en-US" sz="9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28911"/>
            <a:ext cx="4014300" cy="122790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сырья и страны-лидеры добычи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видом ресурса, ведущими добытчиками, районами размещения и основными потребителями.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потоки концентрируются в немногих странах, а спрос формируют прежде всего энергетика и металлургия. Это делает мировую экономику зависимой от стабильности добычи и перевозок.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описания слайда и общеизвестной структуры мирового сырьевого хозяйства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 основа работы современной экономики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обеспечивает промышленность, транспорт, сельское хозяйство и быт электроэнергией и теплом. От её надёжности зависят ритм производства, качество жизни населения и устойчивость всей хозяйственной системы.
</a:t>
            </a:r>
            <a:endParaRPr lang="en-US" sz="816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электростанций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энергетике используются тепловые, гидро-, атомные станции и установки на возобновляемых источниках. Каждая из них по-разному сочетает стоимость, мощность, экологичность и зависимость от природных условий.
</a:t>
            </a:r>
            <a:endParaRPr lang="en-US" sz="816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традиционных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газ остаются важнейшей основой выработки энергии во многих странах. Они обеспечивают высокую мощность, но связаны с выбросами и зависимостью от запасов топлива.
</a:t>
            </a:r>
            <a:endParaRPr lang="en-US" sz="816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технологиям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 ветровая энергетика развиваются особенно быстро благодаря удешевлению оборудования и экологическим требованиям. Однако их распространение зависит от климата, сетевой инфраструктуры и политики государства.
</a:t>
            </a:r>
            <a:endParaRPr lang="en-US" sz="8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производства электроэнергии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диаграммы отражает общий баланс источников: доминирование ископаемого топлива сохраняется, но низкоуглеродные технологии постепенно расширяют долю.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чистой энергетике идёт, но происходит неравномерно: страны развиваются с разной скоростью и опираются на разные ресурсы.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Округлённая учебная схема на основе общих тенденций мировой энергетики; для наглядности использованы условные доли.
</a:t>
            </a:r>
            <a:endParaRPr lang="en-US" sz="5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Обрабатывающая промышленность и промышленные районы
</a:t>
            </a:r>
            <a:endParaRPr lang="en-US" sz="216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отрасль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Обрабатывающая промышленность превращает сырьё в готовые изделия и охватывает машиностроение, металлургию, химию, нефтепереработку, текстильную и пищевую промышленность. Именно она создаёт значительную часть промышленной добавленной стоимости.
</a:t>
            </a:r>
            <a:endParaRPr lang="en-US" sz="932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промышленные районы сформировались в Восточной Азии, Западной и Центральной Европе, Северной Америке и отдельных странах Юго-Восточной Азии. Там особенно сильна промышленная кооперация и высокая плотность предприятий.
</a:t>
            </a:r>
            <a:endParaRPr lang="en-US" sz="961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мировой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Обрабатывающая промышленность соединяет добычу сырья, научные разработки и потребительский рынок. Чем выше её технологический уровень, тем устойчивее позиции страны в международном разделении труда.
</a:t>
            </a:r>
            <a:endParaRPr lang="en-US" sz="1054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возникли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таких районов связано с концентрацией капитала, научных центров, квалифицированных работников, транспортных узлов и крупного рынка сбыта. Эти условия ускоряют внедрение технологий и снижают издержки производства.
</a:t>
            </a:r>
            <a:endParaRPr lang="en-US" sz="9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промышленного товара от сырья до потребителя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создания товара в мировой производственной цепочке и показывает, где формируется добавленная стоимость.
</a:t>
            </a:r>
            <a:endParaRPr lang="en-US" sz="9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47603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67598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46658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связующее звено мирового хозяйства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Перевозит основную массу международных грузов, особенно сырьё, топливо и контейнеры. Он незаменим для дальних перевозок, где важны большая вместимость и сравнительно низкая стоимость доставки.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массовых перевозок на суше и особенно эффективен для угля, руды, металлов и леса. Он обеспечивает устойчивую связь между промышленными районами и портами.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гибкую доставку товаров внутри стран и городов по схеме «от двери до двери». Его главное преимущество — манёвренность и удобство распределения продукции на короткие и средние расстояния.
</a:t>
            </a:r>
            <a:endParaRPr lang="en-US" sz="1068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для непрерывной транспортировки нефти и газа между районами добычи, переработки и потребления. Он снижает зависимость от сезонных условий и стабильно работает в мировых энергетических цепочках.
</a:t>
            </a:r>
            <a:endParaRPr lang="en-US" sz="1068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срочных, дорогих и скоропортящихся грузов, а также для пассажирских перевозок на большие расстояния. Он особенно важен там, где скорость важнее стоимости.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43384"/>
            <a:ext cx="8784000" cy="196348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транспорта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виды транспорта по преимуществам, типичным грузам и сфере применения в мировой экономике.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географии мирового хозяйства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и железнодорожный транспорт эффективны для массовых грузов, а авиационный и автомобильный — для скорости и гибкости доставки.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и международные цепочки поставок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импорт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соединяет страны через обмен товарами и услугами. Она позволяет одним государствам продавать избыток продукции, а другим — получать сырьё, технологии и потребительские товары, необходимые для экономики и населения.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цепочках поставок разные страны выполняют отдельные этапы производства. Одни поставляют сырьё, другие выпускают детали, третьи осуществляют сборку, а затем товар поступает на мировые рынки.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работы снижает издержки, повышает эффективность и расширяет ассортимент продукции. Благодаря специализации компании могут сосредоточиться на тех операциях, где у них есть технологическое или ресурсное преимущество.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уязвимость к сбоям транспорта, политическим конфликтам и мировым кризисам. Нарушение одного звена способно замедлить поставки, увеличить цены и повлиять на потребителей в разных странах.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услуг в экономике разных типов стран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включает образование, медицину, финансы, туризм и цифровые сервисы, поэтому её рост напрямую связан с качеством жизни и уровнем технологического развития.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 страны, тем больше её экономика опирается на услуги и знания, а не на первичный сектор.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структуре ВВП стран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и информационные услуги в современном мире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Токио, Франкфурт-на-Майне, Сингапур и Гонконг играют ключевую роль в движении капитала. Здесь сосредоточены банки, биржи, страховые компании и крупные международные корпорации.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мобильная связь и облачные технологии сделали обмен данными почти мгновенным. Это ускорило работу компаний, упростило международные расчёты и расширило доступ к услугам для миллионов 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и 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Программирование, цифровые платформы и сервисы хранения данных стали самостоятельными отраслями мировой экономики. Они создают новые рабочие места и обеспечивают бизнесу управление, аналитику и автоматизацию.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и информационные услуги уже не только обслуживают производство, но и определяют его развитие. От скорости обработки данных и переводов зависит конкурентоспособность стран и компаний.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отраслевую специализацию стран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экономические и социальные условия вместе формируют профиль хозяйства страны.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отраслевой структуры мирового хозяйства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Экономики, ориентированные на сырьё, особенно чувствительны к колебаниям мировых цен. Падение спроса на нефть, газ, металлы или сельхозпродукцию сразу отражается на доходах бюджета и уровне занятости.
</a:t>
            </a:r>
            <a:endParaRPr lang="en-US" sz="816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концентрация промышленности усиливает загрязнение воздуха, воды и почв. Она также увеличивает нагрузку на энергетику и транспорт, что требует дополнительных затрат на очистку и модернизацию.
</a:t>
            </a:r>
            <a:endParaRPr lang="en-US" sz="816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отраслей усиливает различия между регионами. Одни получают прибыль от высоких технологий и сложных услуг, а другие остаются зависимыми от экспорта сырья и низкой добавленной стоимости.
</a:t>
            </a:r>
            <a:endParaRPr lang="en-US" sz="816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кадрам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цифровизация сокращают спрос на низкоквалифицированный труд. Поэтому всё большее значение приобретают образование, профессиональная подготовка и способность быстро осваивать новые технологии.
</a:t>
            </a:r>
            <a:endParaRPr lang="en-US" sz="8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ведущих отраслей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воздействуют на природу по-разному: одни сильнее загрязняют воздух, другие расходуют воду и землю, поэтому экологическая политика должна учитывать специфику каждого сектора.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комплексный ущерб дают энергетика, транспорт и сельское хозяйство; решение проблемы связано с модернизацией технологий и снижением ресурсоёмкости.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экологическому воздействию отраслей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отраслях мирового хозяйства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 — это единая система, где отрасли тесно связаны между собой. Понимание их структуры помогает объяснить различия между странами, их специализацию и современные направления развития экономики.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2026-06-02T22:22:45Z</dcterms:created>
  <dcterms:modified xsi:type="dcterms:W3CDTF">2026-06-02T22:22:45Z</dcterms:modified>
</cp:coreProperties>
</file>