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в музыке: тихая и таинственная пора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часы показывают 00:00, музыка становится особенно волшебной.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в музыке: время тишины и ожидания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— это момент, когда один день заканчивается, а другой только начинается. В музыке она часто звучит тихо, медленно и мягко, словно ночь сама поёт о луне, звёздах и сне.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похожа на полночь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не кричит и не торопится. Она звучит спокойно, будто разговаривает шёпотом и не хочет разбудить спящий 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ход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часто слышен медленный темп. Кажется, что минуты тянутся плавно, как ночная дорога под светом луны и фонаря.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напоминает вечернюю тишину, колыбельную или сказку перед сном. В ней есть мягкость, немного тайны и совсем чуть-чуть волшебства.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искры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такой музыке появляются короткие лёгкие звуки, похожие на звёзды на тёмном небе. Они делают мелодию живой и красивой.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 в музыке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 как будто слышно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ночь, где над домами висит тёмное небо, а луна светит тихо и ровно. В музыке такой пейзаж рисуют длинные ноты и плавные переходы. Звуки звучат не торопясь, словно всё вокруг готовится ко сну.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коротких нотах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похожа на небо, где звёзды вспыхивают маленькими огоньками. Для этого подходят редкие короткие звуки и нежные акценты. Они не мешают тишине, а только украшают её, как блёстки на тёмном бархате.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Спящие дома и тишина улиц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ночной музыке можно услышать спокойствие пустой улицы и домов с потушенным светом. Мягкие инструменты передают это очень аккуратно. Кажется, будто весь город дремлет, а музыка тихо охраняет его сон.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 в ночной музыке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помогает музыке звучать спокойно, будто она идёт на цыпочках. Так легче представить ночь, когда всё вокруг становится тише и добрее.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громкость делает мелодию похожей на шёпот или убаюкивание. Она не спорит с тишиной, а дружит с ней и помогает услышать покой.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ночной музыке редко бывают резкие удары и быстрые скачки. Звуки обычно плавные, мягкие и осторожные, словно они не хотят спугнуть сон.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22558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и полночь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помогает успокоиться после длинного дня. Её мягкая мелодия словно укрывает одеялом и осторожно ведёт к ночной тишине.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которые убаюкивают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повторяются слова и мелодии. Повторение звучит знакомо и спокойно, поэтому слушателю легче расслабиться и заснуть.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нежно, без спешки и громких ударов. Она создаёт настроение, которое очень подходит для времени после полуночи.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похожие на лунный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фортепиано умеют звучать мягко и прозрачно. Их мелодии легко представить в тёмной ночи, где слышны только спокойные шаги тишины и далёкий свет луны.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фортепиано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краски дают другие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колокольчики и арфа добавляют музыке нежность и блеск. Скрипка поёт протяжно, колокольчики звенят как маленькие огоньки, а арфа делает ночь особенно воздушной.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 полуночи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вечернее спокойствие превращается в ночной музыкальный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звуки вокруг нас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Тиканье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часы слышны особенно ясно. Их ровные удары в музыке могут превратиться в повторяющийся ритм, который напоминает спокойный ход времени.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шуршит почти неслышно, и музыка может передать это мягкими протяжными звуками. Они создают ощущение прохлады и тёмного неба.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шепчутся, словно ведут тихий разговор. В мелодии это превращается в короткие, лёгкие движения звуков, похожие на осторожные шаги.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ночные звуки животных делают ночь живой и загадочной. Музыка передаёт их с помощью маленьких акцентов и коротких ответных нот.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в песнях и сказках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полночь часто звучит как особенный момент. Именно тогда музыка может стать загадочной, а мелодия — чуть более волшебной и торжественной.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полночь нередко приносит перемены: заканчивается чудо, открывается тайна или начинается новое приключение. Музыка помогает почувствовать, что сейчас случится нечто важное.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легко запоминается, потому что полночь похожа на дверцу между днём и ночью. За ней всегда может скрываться сюрприз, почти как в доброй сказке.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звёзды как музыкальные образы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музыке часто звучит как длинная, мягкая нота, которая словно плывёт по небу. Такой звук помогает представить спокойную ночь и тихий свет над домами.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музыкальной картине похожи на короткие светлые звуки и маленькие блестящие акценты. Вместе с луной они создают ощущение мерцания, как будто небо тихо подмигивает слушателю.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ночная музыка часто спокойная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обычно связана с отдыхом, поэтому музыка для неё звучит мягко и не спешит. Медленный ритм помогает услышать тишину, а не перебивает её.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передаёт сонное настроение. Она не торопится, будто идёт на цыпочках, чтобы не разбудить дом, луну и звёзды.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удары и быстрые повороты здесь встречаются редко. Ночной образ лучше рисуют плавные линии звука, которые помогают почувствовать покой и ожидание утра.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громкость делает музыку похожей на шёпот или убаюкивание. От таких звуков становится уютно, как под тёплым одеялом в прохладную ночь.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списке сразу десять слов: они подсказывают, как звучат тишина, сон и звёздная ночь.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 словам, приведённым в описании слайда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помогает описывать ночное настроение в музыке и сказках.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часы в полночь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полночь часы показывают 00:00, и кажется, будто время начинает новый круг. Это простой, но очень выразительный образ для музыки и рисунка.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Полночные часы в музыке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знак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такой момент подчёркивают тихими ударами, похожими на маленькое «тик-так». Они не пугают, а спокойно напоминают: один день закончился, а другой уже начинается.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звучит ночь в музыке мира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ночь только подходит. Музыка становится мягче, а мелодия — спокойнее, будто город и природа готовятся к отдыху.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Загадочная 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разных странах ночь может звучать таинственно. Здесь появляются протяжные звуки, которые словно рисуют тёмное небо и далёкий свет.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колыбельная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мелодиях ночь напоминает песню для сна. Ритм становится убаюкивающим, а звучание — ласковым и очень ровным.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Полуночный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остаются тишина, редкие звуки и ощущение отдыха. У любой страны это время может звучать по-своему, но всегда спокойно.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динамика и длинные звуки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ноты помогают музыке словно задержать дыхание. Из-за этого кажется, что время идёт медленно, а ночь становится шире и спокойнее.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динамика делает каждый звук осторожным и нежным. Она напоминает шёпот, который не нарушает сон и не спорит с тишиной вокруг.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переходы соединяют звуки без резких углов. Поэтому ночная мелодия похожа на мягкую дорожку из света, по которой спокойно идёт полночь.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звучать в полночной истории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рисует тихие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часто начинает ночную картину. Его звуки похожи на редкие капли или спокойные шаги по пустой улице. Когда мелодия звучит тихо, сразу возникает ощущение дома, где все уже спят.
</a:t>
            </a:r>
            <a:endParaRPr lang="en-US" sz="921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добавляет воздух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помогает музыке стать лёгкой и прозрачной. Её высокий голос напоминает лунный луч, который тихо скользит по окну. В ночной сцене он звучит особенно нежно и немного волшебно.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виолончель делают ночь тёплой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может петь длинно и мягко, а виолончель добавляет глубину. Вместе они создают спокойную историю, где ночь не кажется пустой, а становится уютной, тёплой и очень внимательной.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ведёт нас к полуночи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цепочка, по которой настроение постепенно меняется от яркого дневного звучания к полной ночной тишине.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08" y="1959900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0363" y="1986438"/>
            <a:ext cx="2445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музыке полуночи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в музыке связана с ночью, тишиной и ожиданием сна. Этот образ сразу настраивает слушателя на спокойный и чуть загадочный лад.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мелодия обычно не торопится. Медленный темп помогает почувствовать, как день заканчивается, а тишина осторожно занимает своё место.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громкость делает музыку похожей на шёпот. Она не мешает покою и создаёт ощущение мягкости, будто звуки укрыты темнотой.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образы в музыке часто связаны с луной, звёздами и светлыми короткими нотами. Они делают мелодию мерцающей, как небо над спящим городом.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в музыке: тихая, красивая, запоминающаяся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показывает, как музыка умеет быть очень тихой и всё равно интересной. В ней живут луна, звёзды, сон и начало нового 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2026-05-24T19:14:14Z</dcterms:created>
  <dcterms:modified xsi:type="dcterms:W3CDTF">2026-05-24T19:14:14Z</dcterms:modified>
</cp:coreProperties>
</file>