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человека: основы безопасности и благополучия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внутреннее равновесие и вовремя заметить тревожные сигналы?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меняются настроение, круг общения и учебные требования. Психическое здоровье помогает справляться со стрессом, учиться без перегрузки и строить спокойные отношения дома и в классе.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психическое здоровье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понимает свои эмоции, может их назвать и не теряет способность рассуждать спокойно даже в непростых ситуациях.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способен сосредоточиться на уроках, выполнять задания и восстанавливаться после ошибок или неприятных событий без длительного срыва.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благополучие помогает дружить, слушать собеседника, решать споры без постоянных конфликтов и уважать личные границы.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которые поддерживают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влияют сон, питание, движение, атмосфера в семье и школе, а также чувство защищённости и предсказуемости.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психическое состояние подростка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фактор может действовать по-разному: поддержка снижает напряжение, а длительный стресс накапливается незаметно.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повседневное самочувствие обычно влияют сон, отношения с окружающими и уровень постоянного стресса.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компоновка по материалам ВОЗ и школьной гигиены; 2025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подростков: когда он возникает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 накапливается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появляется перед контрольными, при нехватке времени, ссорах и недосыпе. Краткое напряжение иногда помогает собраться, но быстро проходит.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затяжной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напряжение не уходит, становится труднее думать, запоминать и спокойно реагировать на замечания. Сон тоже может стать поверхностным и беспокойным.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что нужна поддержка взрослых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изменения держатся долго или усиливаются, важно не оставаться с ними один на один.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изменения настроения, сна, поведения и разговоры о самоповреждении требуют немедленного обращения к взрослым.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ВОЗ, UNICEF и рекомендациям детских специалистов; 2025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сильном напряжении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 общим рекомендациям по саморегуляции и обращению за помощью.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требуется подросткам каждую ночь для восстановления внимания, настроения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академия медицины сна и Sleep Research Society: рекомендации для детей 6–12 лет и подростков 13–18 лет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делает реакцию резче, а обучение — труднее. Регулярный сон помогает мозгу лучше справляться с нагрузкой и стрессом.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улучшать самочувствие каждый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лучше, если повторять их регулярно, а не только в трудные дни.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сон и движение, а общение и отдых без экрана уменьшают чувство одиночества и перегрузку.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рекомендациям ВОЗ и школьной профилактики; 2025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настроение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ходьба, игра во дворе или поездка на велосипеде помогают снять напряжение. Движение переключает внимание с переживаний на действие и делает тело более собранным.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полезна ещё и тем, что улучшает сон и повышает устойчивость к усталости. Для этого не нужны сложные тренировки: достаточно делать что-то подвижное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дома и в классе помогает подростку чувствовать себя в безопасности: когда его слушают без насмешек, легче говорить о трудностях и просить о помощи.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личных границ, принятие эмоций и готовность взрослых вовремя поддержать снижают тревогу, одиночество и риск скрывать проблему до последнего момента.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Травля, грубые прозвища, постоянная критика и исключение из общения ухудшают самооценку, сон и желание идти в школу, поэтому их важно не игнорировать.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психическом здоровье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распространённые представления неверны и как обстоят дела на самом деле.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мешают вовремя заметить трудности и обратиться за поддержкой, а факты помогают относиться к проблеме спокойно и без стыда.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психического здоровья; обобщение распространённых заблуждений.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встречаются у 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трудности могут усиливать друг друга, поэтому важно замечать не только один симптом, но и общую картину самочувствия.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редко бывают изолированными: улучшение сна, снижение стресса и поддержка в общении помогают разорвать этот круг.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презентации; не является статистикой.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специалиста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грусть, тревога, раздражительность или страх держатся долго и мешают учиться, общаться и отдыхать, стоит обратиться к взрослым и специалисту, не откладывая.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поведения, отказ от общения, заметное ухудшение сна, аппетита и успеваемости часто показывают, что подростку нужна профессиональная поддержка.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Самоповреждения, разговоры о том, что жить не хочется, а также любые мысли о вреде себе требуют срочного обращения к взрослым без ожидания.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могут оказать школьный психолог, педиатр, психотерапевт или психиатр; раннее обращение обычно делает поддержку более простой и эффективной.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помощи: от доверенного взрослого до специалиста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обращения за поддержкой дома, в школе и при экстренной ситуации.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в телефоне, ночные уведомления и постоянное сравнение себя с другими перегружают внимание. Из-за этого тревога становится сильнее, а настроение — менее устойчивым.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цифровые паузы, отключать экран перед сном и проверять источники информации. Такой режим помогает мозгу отдыхать и снижает лишнее напряжение.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 психическое состояние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укрепляют психику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работают лучше, если повторяются каждый день, а не только в период усталости или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сон и движение, а остальные привычки поддерживают стабильность настроения и помогают легче справляться с нагрузкой.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полезных привычек на основе содержания презентации и общих рекомендаций по здоровому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семье и школе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взрослые и какие действия помогают подростку чувствовать себя защищённым дома и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эффективна, когда дома и в школе действуют согласованно: тогда подростку проще доверять взрослым и быстрее получать помощь.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психологической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за психологическую безопасность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высмеивать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отношение к чувствам других помогает человеку не закрываться и не бояться делиться тем, что его тревожит.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распространять слухи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Обиженные слухи и насмешки быстро усиливают напряжение в классе и могут превратиться в травлю, если их не остановить.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стал молчаливым, уставшим или избегает общения, важно не делать вид, что всё в порядке, а спокойно поинтересоваться самочувствием.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Звать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конфликте или опасной ситуации не нужно оставаться в стороне: взрослый может остановить проблему и помочь безопасно её решить.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— это основа повседневной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психическом здоровье помогает лучше учиться, спокойнее общаться и увереннее чувствовать себя дома и в школе. Важно замечать трудности вовремя и не оставаться с ними одному.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2026-05-20T23:57:10Z</dcterms:created>
  <dcterms:modified xsi:type="dcterms:W3CDTF">2026-05-20T23:57:10Z</dcterms:modified>
</cp:coreProperties>
</file>