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окружали русских людей?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старинных вещей и домашнего уюта.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русской избе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русская семья чаще всего жила в деревянной избе. Дом строили из леса, которого было много вокруг. Внутри всё было просто, крепко и удобно, чтобы хватало места для работы, отдыха и семейных дел.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печь — главная помощница в доме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место для сна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печи или рядом с ней любили спать дети и пожилые люди. Там было особенно тепло, будто маленькое солнечное место посреди избы, только без солнечных ожогов.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согревала избу даже в сильные морозы. Она долго держала жар, поэтому в комнате было уютно, а хозяева могли спокойно заниматься делами и не мёрзнуть.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Готовили еду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печи варили кашу, щи и пекли хлеб. Горячий жар помогал готовить вкусную и сытную пищу для всей семьи, и без печи хозяйство сразу стало бы грустнее.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Сушили вещи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печи сушили мокрые варежки, обувь и одежду после дождя или снега. Тёплый воздух быстро убирал сырость, и вещи снова были готовы к работе и прогулкам.
</a:t>
            </a:r>
            <a:endParaRPr lang="en-US" sz="1064" dirty="0"/>
          </a:p>
        </p:txBody>
      </p:sp>
      <p:sp>
        <p:nvSpPr>
          <p:cNvPr id="14" name="Text 6"/>
          <p:cNvSpPr txBox="1"/>
          <p:nvPr/>
        </p:nvSpPr>
        <p:spPr>
          <a:xfrm>
            <a:off x="5222775" y="3111022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и её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печью держали ухват, кочергу, чугунок и хлебную лопату. Эти предметы помогали ставить посуду в огонь, мешать угли и доставать горячую еду безопасно.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в избе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для всей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ели, пили чай и собирались вместе. Он был главным местом в избе, где происходили семейные разговоры и важные домашние дела.
</a:t>
            </a:r>
            <a:endParaRPr lang="en-US" sz="87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Полати для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Полати были деревянными настилами под потолком. На них складывали вещи или отдыхали, когда хотелось побыть повыше, подальше от шума и суеты.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Сундук для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сундуке берегли одежду, полотенца и дорогие семейные вещи. Он был крепким, вместительным и часто становился настоящим сокровищем для хозяйки дома.
</a:t>
            </a:r>
            <a:endParaRPr lang="en-US" sz="802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Лавки вместо стульев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Лавки ставили вдоль стен, и на них сидели, а иногда даже спали. Они заменяли сразу несколько предметов мебели, что очень удобно для небольшой избы.
</a:t>
            </a:r>
            <a:endParaRPr lang="en-US" sz="8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для еды и питья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455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посуды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была деревянной, глиняной или металлической. Люди выбирали материал по его прочности и по тому, насколько удобно было использовать вещь каждый день.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864649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Ковши для питья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Ковшом черпали воду, квас или другие напитки. Его делали удобным, чтобы можно было легко наливать жидкость и не проливать её на стол.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2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утварь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богатых людей посуда могла быть наряднее: с узорами и блеском. Такие вещи не только служили в быту, но и радовали глаз гостей.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6470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Горшки и миски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горшках готовили еду, а в миски накладывали кашу, супы и другие блюда. Такая посуда должна была быть прочной, ведь её часто ставили в печь.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9705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и чашки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были нужны каждому, а чашки служили для питья. Пользоваться ими было просто, и именно поэтому такие предметы были в каждом доме.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хранили вещи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Сундуки и короба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сундуки и короба складывали одежду, ткани и праздничные наряды. Так вещи не мялись и дольше оставались аккуратными, как будто были готовы к важному выходу.
</a:t>
            </a:r>
            <a:endParaRPr lang="en-US" sz="804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вещи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и памятные предметы берегли отдельно от обычных. Их старались не терять и не ломать, потому что они были важны для всей семьи.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хранили аккуратно, чтобы в доме было удобно жить и быстро находить нужное. Порядок помогал не только хозяйке, но и всем домочадцам.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 для хлеба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держали в особых ларях, чтобы он не портился слишком быстро. Это помогало семье сохранять запасы и всегда иметь еду к столу.
</a:t>
            </a:r>
            <a:endParaRPr lang="en-US" sz="8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одевались русские люди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2038238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одежды
</a:t>
            </a:r>
            <a:pPr algn="l" indent="0" marL="0">
              <a:lnSpc>
                <a:spcPct val="110046"/>
              </a:lnSpc>
              <a:buNone/>
            </a:pPr>
            <a:r>
              <a:rPr lang="en-US" sz="996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 льна, шерсти и холста. Эти ткани были прочными и подходили для повседневной жизни, а ещё их можно было сделать в домашних условиях.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301738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мужчин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носили рубаху, порты и лапти. Такая одежда была удобной для работы в поле, в доме и во дворе, где приходилось много двигаться.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9044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женщин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надевали длинную рубаху, сарафан и платок. Эти вещи помогали одеваться красиво и скромно, а ещё защищали от ветра и холода.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0705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зимой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холодную погоду люди надевали тулупы, рукавицы и тёплые шапки. Без таких вещей в мороз долго не погуляешь — зима сразу напомнила бы о себе.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097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вышивкой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часто украшали вышивкой. Она делала вещи наряднее, а иногда подсказывала, что человек заботился о своём внешнем виде и любил красоту.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льна получалась одежда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растения делали ткань и готовые вещи.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 головные уборы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известной обувью были лапти, сплетённые из лыка. Они были лёгкими и удобными для деревенской жизни, хотя служили не так долго, как сапоги.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и ботинки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у богатых людей носили сапоги и ботинки. Такая обувь была прочнее и наряднее, а ещё лучше защищала ноги в непогоду.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Шапки и платки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Голову защищали шапки и платки. Они помогали не мёрзнуть зимой и закрывали от ветра, дождя и яркого солнца.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Кокошники и повязки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Кокошники и повязки были красивыми головными уборами. Они украшали праздничный наряд и показывали, что человек готов к торжеству.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работы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Соха и серп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Сохой пахали землю, а серпом жали злаки. Эти инструменты помогали крестьянам выращивать хлеб и собирать урожай вовремя, пока погода не изменилась.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Коса и грабли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Косой косили траву, а граблями собирали сено. Без них было бы трудно заготовить корм для животных и навести порядок на поле.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Прялка для ниток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прялке делали нитки из волокон. С её помощью в доме появлялась ткань для одежды, полотенец и других полезных вещей.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 для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 помогал рубить дрова, чинить постройки и делать нужные предметы. Это был один из самых полезных инструментов в деревенском дворе.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21526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48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77584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177584"/>
            <a:ext cx="376800" cy="37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98518"/>
            <a:ext cx="376800" cy="3349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во дворе и в поле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Телега помогала возить сено, мешки, дрова и другие тяжёлые грузы. Без неё во дворе было бы очень трудно, ведь всё приходилось бы тащить руками или на спине.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Ведра и коромысло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Ведра и коромысло нужны были, чтобы приносить воду из колодца или реки. С таким набором работа становилась удобнее: ведра несли сразу по два, а руки уставали меньше.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Вилы и грабли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Вилы и грабли использовали в поле и во дворе. Ими собирали сено, раскладывали его для сушки и наводили порядок после работы. Эти предметы были простыми, но очень нужными.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Кадки и бочки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кадках и бочках хранили воду, соленья, муку и другие запасы. Такие ёмкости делали крепкими, чтобы продукты не портились и сохранялись долго, даже в холод и жару.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вещи для дела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для двора и поля делали особенно надёжными. Они должны были выдерживать тяжёлую работу каждый день, поэтому мастера выбирали крепкое дерево и железо, а детали тщательно подгоняли.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вещи для детей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Куклы из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Тряпичные куклы шили дома из лоскутков, ниток и мягкой ткани. Они были простыми, но очень любимыми: с ними играли, укачивали их и придумывали целые семейные истории.
</a:t>
            </a:r>
            <a:endParaRPr lang="en-US" sz="687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Свистульки и дудочки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Свистульки лепили из глины или вырезали из дерева. Когда в них дули, раздавался весёлый звук, и игра сразу становилась громче и радостнее, словно в доме поселился маленький концерт.
</a:t>
            </a:r>
            <a:endParaRPr lang="en-US" sz="687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лошадки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лошадки помогали детям представлять поездки, работу и ярмарки. Их вырезали вручную, иногда раскрашивали, и они становились почти настоящими героями детских игр.
</a:t>
            </a:r>
            <a:endParaRPr lang="en-US" sz="740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как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игрушки дети узнавали, как живут взрослые: ухаживают за домом, пасут лошадей, готовят и работают. Игра была не только забавой, но и первой маленькой школой жизни.
</a:t>
            </a:r>
            <a:endParaRPr lang="en-US" sz="687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Мячики и погремушки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Мячики шили из ткани, а погремушки делали из дерева, бересты или глины. Такие игрушки были удобны для маленьких детей и помогали им двигаться, слушать звуки и узнавать мир.
</a:t>
            </a:r>
            <a:endParaRPr lang="en-US" sz="6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на бересте писали письма, заметки и короткие сообщения. Такой материал был лёгким и доступным, а буквы на нём выводили аккуратно и терпеливо. Иногда берестяные находки хранят очень личные новости прошлого.
</a:t>
            </a:r>
            <a:endParaRPr lang="en-US" sz="935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страницы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переписывали вручную в монастырях и у грамотных людей. На одну книгу уходило много времени, поэтому её берегли как драгоценность. Каждая страница была особенной, а буквы часто украшали красивыми орнаментами.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написанная от руки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письма использовали чернила и перья. Писец должен был вести линию ровно, не торопясь и не ошибаясь, потому что исправить запись было непросто. Так появлялись грамоты, письма и важные документы.
</a:t>
            </a:r>
            <a:endParaRPr lang="en-US" sz="971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Чернила и перо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книги и буквы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веры и праздника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иконы ставили в особом месте, которое называли красным углом. Там горела лампада или свеча, а рядом часто висел вышитый рушник, украшенный с заботой.
</a:t>
            </a:r>
            <a:endParaRPr lang="en-US" sz="1102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и свечи напоминали о молитве, добрых пожеланиях и семейных традициях. Такие вещи хранили бережно и старались держать в чистоте, как очень дорогую часть дома.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доставали лучшую посуду, чтобы стол выглядел нарядно и особенно красиво. За таким угощением собиралась вся семья, а обычный день превращался в радостный.
</a:t>
            </a:r>
            <a:endParaRPr lang="en-US" sz="1019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 и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большие события надевали чистую, красивую одежду и украшения. Люди старались выглядеть аккуратно, потому что праздник считался важным и весёлым временем для всей семьи.
</a:t>
            </a:r>
            <a:endParaRPr lang="en-US" sz="971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8944" y="1390009"/>
            <a:ext cx="242438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56" y="1390009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33239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33239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делали предметы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лепили горшки, миски и другую посуду. После обжига она становилась твёрдой и удобной. Такие вещи можно было ставить в печь и использовать каждый день.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было самым привычным материалом. Из него делали лавки, ложки, сундуки, кадки и много других нужных вещей. Оно было крепким, тёплым и хорошо подходило для работы мастера.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шло на серпы, топоры, кочерги и другие инструменты. Оно было прочным и помогало в тяжёлой работе. Без железных вещей хозяйство в деревне было бы намного труднее.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льна получали ткань для одежды, полотенец и постельного белья. Сначала растение нужно было вырастить и обработать, поэтому льняные вещи ценили особенно высоко и берегли аккуратно.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Лыко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лыка плели лапти — лёгкую и удобную обувь для простой жизни. Материал был доступным, потому что его брали с деревьев, а делать такую обувь умели многие люди.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вырезали на дереве цветы, листья, птиц и волнистые линии. Такие узоры украшали ложки, сундуки и прялки, превращая обычную вещь в красивую и заметную. Даже маленький рисунок мог рассказать о ловкости рук мастера.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Резные ложки и сундуки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Посуду, ткани и полотенца украшали красками и нитками. Вышитые цветы и узоры делали вещь нарядной, а роспись добавляла яркости. Так простые предметы становились праздничными и радовали всю семью.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Роспись и вышивка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узорах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 богатой и бедной семье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бедной семье предметов было немного, и каждый из них служил долго. Вещи выбирали самые нужные: прочные, простые и без лишних украшений.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богатом доме могли быть более мягкая мебель, красивая посуда и хорошие ткани. Такие вещи делали жизнь удобнее и сразу бросались в глаза гостям.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зеркало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обстановке можно было понять, как живут люди, чем они занимаются и что для них важно. Дом словно рассказывал о семье без всяких слов.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вышивка и дорогие материалы показывали достаток семьи. Чем красивее были предметы, тем заметнее становилось, что хозяева могут позволить себе больше.
</a:t>
            </a:r>
            <a:endParaRPr lang="en-US" sz="11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старинные предметы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повседневной жизни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старинной ложке, рубахе или горшку можно понять, чем пользовались люди каждый день. Такие вещи показывают, как они ели, одевались и работали.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 занятие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предметы труда подсказывают, кем был человек: крестьянином, ремесленником или горожанином. У каждого дела были свои нужные вещи, без которых работа не шла.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привычки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сделаны очень аккуратно, значит, хозяева берегли их и пользовались долго. По этому можно узнать, что люди ценили порядок, труд и бережливость.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прошлого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старинные вещи словно рассказывают свои истории. Они помогают представить, как жили люди много лет назад, и делают прошлое ближе и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старые вещи похожи на современные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раньше, и сейчас людям нужны посуда, одежда, обувь, мебель и инструменты. Названия и назначение многих вещей остались почти такими же, хотя сами предметы изменились.
</a:t>
            </a:r>
            <a:endParaRPr lang="en-US" sz="804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вещи обычно легче, прочнее и удобнее в использовании. У них есть ручки, застёжки, колёса и другие полезные детали, которых раньше могло не быть.
</a:t>
            </a:r>
            <a:endParaRPr lang="en-US" sz="825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смотрим на старые предметы, легче понять, как развивалась жизнь людей. Получается, что вещи из прошлого и настоящего разговаривают друг с другом.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многое делали из дерева, глины и ткани вручную. Сегодня часто используют пластик, металл, стекло и современные ткани, которые легче мыть и носить.
</a:t>
            </a:r>
            <a:endParaRPr lang="en-US" sz="8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вещи — это подсказки из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предметы помогают нам увидеть, как жили русские люди: что они носили, чем работали, во что играли и как праздновали. Каждая вещь хранит маленькую историю большой жизни.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2026-05-26T05:14:29Z</dcterms:created>
  <dcterms:modified xsi:type="dcterms:W3CDTF">2026-05-26T05:14:29Z</dcterms:modified>
</cp:coreProperties>
</file>