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России: природа, народы и развитие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народы и развитие огромной территории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и очень разная территория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 — это не только Сибирь на карте, но и множество природных зон, крупных рек, городов и народов, живущих на огромных расстояниях.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азиатская часть 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граница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Границу между Европой и Азией обычно проводят по Уральским горам. Всё, что лежит восточнее, относят к азиатской части страны.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моря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соседствует с Казахстаном, Монголией и Китаем, а также выходит к морям Арктики и Тихого океана. Это усиливает её природное и транспортное значение.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важных ориентиров — Западная Сибирь, Якутия и Приморье. Эти названия помогают увидеть, насколько велика и неоднородна восточная часть России.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части этой территории — Сибирь и Дальний Восток. Именно здесь сосредоточены очень большие пространства лесов, гор, равнин и морских побережий.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518319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плоскогорья и горы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730167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тянется на огромном пространстве и почти не имеет заметных перепадов высот. Из-за заболоченности и слабого уклона реки здесь текут медленно и широко.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552516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равнина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369861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Восточнее лежит Сибирское плоскогорье — более приподнятая и расчленённая территория. Оно заметно влияет на направление рек, размещение дорог и выбор мест для городов.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192209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009554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 центре встречаются горные системы Алтая и Саян. Они создают резкие природные контрасты и становятся естественными рубежами между районами.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2831903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юга Сибири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3649248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занят Верхоянским и Становым хребтами, где рельеф труднопроходим. Здесь особенно заметно, как горы усложняют транспорт и расселение людей.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3471597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Северо-восточные хребты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5056550" y="4288942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объясняет, почему в регионе так по-разному развиты реки, хозяйство и населённые пункты. Природные условия здесь меняются очень быстро.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056550" y="4111291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 озёра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магистрали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 Иртыш образуют одну из крупнейших речных систем России. По таким рекам раньше передвигались люди и грузы, а сегодня они важны для водоснабжения и хозяйства.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северные реки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и Лена пересекают Сибирь с юга на север и несут огромные массы воды в арктические моря. Их бассейны богаты природными ресурсами и энергетическим потенциалом.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бассейн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имеет особое значение для Дальнего Востока: он связан с заселением, земледелием и приграничными территориями. В его долине сосредоточены важные города и дороги.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выделяется среди всех озёр мира. Это самое глубокое озеро Земли, известное чистой водой и уникальными живыми организмами, которых нет больше нигде.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так сильно меняется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природным зонам и климатическим особенностям региона; без использования статистических рядов.
</a:t>
            </a:r>
            <a:endParaRPr lang="en-US" sz="799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влияет океан, воздух обычно влажнее; в глубине материка контрасты между зимой и летом заметно сильнее.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холодные и резкие условия характерны для севера и внутренних районов; у океана климат мягче и влажнее.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и тундра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север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и тундра занимают крайний север, где зима длится большую часть года. Растениям хватает только короткого лета, поэтому деревья почти не встречаются.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люди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тоже приспособлен к суровым условиям: здесь живут северный олень, песец и лемминг. Население редкое, поэтому поселения небольшие и сильно удалены друг от друга.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растительность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 — мхи, лишайники и низкие кустарники, приспособленные к холоду и ветру. Они образуют невысокий, но устойчивый растительный покров.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здесь часто находится в состоянии вечной мерзлоты, а поверхность летом оттаивает лишь верхним слоем. Это ограничивает рост растений и строительство дорог и домов.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зелёное сердце Сибири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лесной пояс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площади Сибири и остаётся самой большой природной зоной России. Она формирует главный лесной пояс региона и влияет на климат, хозяйство и транспорт.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породы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хвойные деревья: ель, сосна, лиственница и кедр. Такие леса хорошо переносят холодную зиму и создают богатую древесную базу.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человеку древесину, ягоды, грибы и ресурсы для охоты. Именно поэтому она издавна была важной частью жизни местного населения.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природа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эта зона уязвима: лесные пожары, вырубка и загрязнение рек быстро нарушают природное равновесие. Для сохранения тайги нужны осторожное лесопользование и охрана территорий.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лесостепи и луга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тайги климат становится теплее и суше. Появляются открытые пространства, удобные для земледелия и выпаса скота, поэтому здесь раньше и плотнее осваивали землю.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югу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юге региона сосредоточены основные урожайные и животноводческие зоны. Они помогают обеспечивать продовольствием не только местные районы, но и соседние территории.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Прибайкалье и на юге Сибири развиваются сельскохозяйственные районы. Здесь сочетаются поля, луга, пастбища и поселения, связанные с переработкой продукции.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лесостепях преобладают травы и более плодородные почвы. Эти территории особенно подходят для выращивания зерновых культур и кормовых растений.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леса Дальнего Востока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Влажное лето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сюда приходит тёплый и влажный воздух с океана, поэтому осадков много, а реки быстро разливаются. Именно в этот сезон природа выглядит особенно густой и яркой.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климатом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помогают лесам и сельскому хозяйству, но одновременно осложняют дороги, строительство и защиту от паводков. Поэтому человеку здесь важно учитывать ритм природы.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 и дожди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 особенно часты у побережья и в долинах рек, когда влажный воздух сталкивается с более холодной землёй. Они делают пейзаж мягким и немного загадочным.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леса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растут кедр, дуб, берёза и другие породы, которые хорошо переносят чередование тепла и сырости. Местами встречаются лианы и густой подлесок.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здесь добывают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географии; не статистические данные.
</a:t>
            </a:r>
            <a:endParaRPr lang="en-US" sz="799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неравномерно: их набор связан с природными зонами, климатом и удалённостью районов. Это определяет специализацию территорий и способы освоения.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топливные ресурсы; их развитие сильнее всего влияет на транспорт, переработку и экспорт. Остальные отрасли дополняют экономику и усиливают межрегиональные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их занятия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географии и этнографии России.
</a:t>
            </a:r>
            <a:endParaRPr lang="en-US" sz="945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азиатской части России по-разному приспосабливались к природе: одни занимались земледелием и городским трудом, другие — кочевым скотоводством и оленеводством.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быт тесно связаны с природными условиями: лес, тундра и степь формируют разные способы жизни, но культурная самобытность сохраняется у каждого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азиатской части России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часто называют научным и образовательным центром Сибири. Здесь сосредоточены институты, университеты и крупные транспортные узлы, поэтому город играет важную роль для всего региона.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2650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92700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 — один из самых известных исторических городов Сибири. Он связан с Байкалом, старой застройкой и ролью опорного центра для поездок к озеру и в Прибайкалье.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4200675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200725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 — крупнейший город в зоне очень сурового климата. Он показывает, как люди живут и работают в условиях сильных морозов, вечной мерзлоты и больших расстояний.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296663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296713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 — главный морской ворота России на Тихом океане. Через него проходят торговые и транспортные связи, а портовое положение определяет жизнь города и его значение.
</a:t>
            </a:r>
            <a:endParaRPr lang="en-US" sz="700" dirty="0"/>
          </a:p>
        </p:txBody>
      </p:sp>
      <p:sp>
        <p:nvSpPr>
          <p:cNvPr id="20" name="Text 10"/>
          <p:cNvSpPr txBox="1"/>
          <p:nvPr/>
        </p:nvSpPr>
        <p:spPr>
          <a:xfrm>
            <a:off x="333782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333782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расположен на Енисее и известен как крупный промышленный город. Его развитие связано с энергетикой, переработкой сырья и удобным положением на пути между западом и востоком.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через огромные расстояния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транспортных связей, которые сокращают расстояния между районами Сибири и Дальнего Востока.
</a:t>
            </a:r>
            <a:endParaRPr lang="en-US" sz="12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экономика региона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ресурсов от месторождений и лесозаготовок до внутреннего рынка и внешней торговли.
</a:t>
            </a:r>
            <a:endParaRPr lang="en-US" sz="15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главные угрозы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особенно опасны в засушливые периоды и при удалённости от дорог. Они уничтожают леса, ухудшают качество воздуха и нарушают места обитания животных.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загрязнение рек снижают устойчивость природных комплексов. Когда леса сокращаются, а вода теряет качество, сложнее сохранять биоразнообразие и нормальную жизнь поселений.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мерзлоты меняет почвы, повреждает здания и дороги. Этот процесс особенно заметен там, где построены посёлки, трубопроводы и транспортные линии.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исчезают быстрее там, где растёт хозяйственная нагрузка. Заповедники, бережное природопользование и контроль добычи помогают уменьшить ущерб и сохранить природу.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 сравнении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 — самая холодная зона с коротким летом, мхами, лишайниками и низкими кустарниками. Здесь природа очень уязвима, а хозяйственная деятельность требует особой осторожности.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лес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леса Дальнего Востока сочетают тепло, влажность и богатую растительность. Лианы, дуб, кедр и берёза создают очень своеобразный природный облик.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отличаются открытыми пространствами, травами и более тёплым климатом. Плодородные почвы позволяют развивать поля, пастбища и сельское хозяйство.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площади и состоит в основном из хвойных лесов. Она даёт древесину и природные богатства, но быстро страдает от пожаров и вырубки.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13923"/>
            <a:ext cx="511200" cy="4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короткая викторина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глубочайшее озеро связано с Байкалом, а значит, с рекой Ангарой и бассейном Сибири. Байкал — уникальный природный объект мирового значения.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дожди на Дальнем Востоке приносят муссоны. Летом океанический влажный воздух движется на сушу, поэтому осадков больше, чем во многих других районах.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Европой и Азией обычно проходит по Уральским горам. Это важный ориентир, который помогает понять, где начинается азиатская часть страны.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связанный с Тихим океаном, — Владивосток. Его морское положение делает его важным портом, торговым центром и точкой связи с азиатскими странами.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природа, люди, развитие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 занимает огромную территорию, поэтому между районами большие расстояния. Это делает особенно важными дороги, железные линии, порты и надёжную связь.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Пространство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от тундры до муссонных лесов. Такие различия влияют на климат, растения, животных и способы хозяйства, которыми пользуются люди в разных районах.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Природное разнообразие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десятки народов, и у каждого есть собственные традиции, язык и культурные особенности. Разнообразие населения — важная часть облика региона.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Люди и культуры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региона зависит от того, как используются ресурсы и насколько бережно охраняется природа. Развитие должно сочетаться с восстановлением и экологическим контролем.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Ответственное развитие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территория, разные природные миры, десятки народов и важные ресурсы — всё это делает азиатскую часть России ключевым пространством страны.
</a:t>
            </a:r>
            <a:endParaRPr lang="en-US" sz="2033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 велика, разнообразна и богата ресурсами, но требует аккуратного освоения. Её развитие зависит от людей, транспорта и умения сохранять природные богатства.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2026-07-27T01:36:06Z</dcterms:created>
  <dcterms:modified xsi:type="dcterms:W3CDTF">2026-07-27T01:36:06Z</dcterms:modified>
</cp:coreProperties>
</file>